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2"/>
  </p:notesMasterIdLst>
  <p:sldIdLst>
    <p:sldId id="256" r:id="rId4"/>
    <p:sldId id="329" r:id="rId5"/>
    <p:sldId id="337" r:id="rId6"/>
    <p:sldId id="258" r:id="rId7"/>
    <p:sldId id="259" r:id="rId8"/>
    <p:sldId id="260" r:id="rId9"/>
    <p:sldId id="261" r:id="rId10"/>
    <p:sldId id="338" r:id="rId11"/>
    <p:sldId id="339" r:id="rId12"/>
    <p:sldId id="340" r:id="rId13"/>
    <p:sldId id="341" r:id="rId14"/>
    <p:sldId id="266" r:id="rId15"/>
    <p:sldId id="268" r:id="rId16"/>
    <p:sldId id="269" r:id="rId17"/>
    <p:sldId id="342" r:id="rId18"/>
    <p:sldId id="343" r:id="rId19"/>
    <p:sldId id="344" r:id="rId20"/>
    <p:sldId id="308" r:id="rId21"/>
    <p:sldId id="273" r:id="rId22"/>
    <p:sldId id="345" r:id="rId23"/>
    <p:sldId id="275" r:id="rId24"/>
    <p:sldId id="276" r:id="rId25"/>
    <p:sldId id="277" r:id="rId26"/>
    <p:sldId id="346" r:id="rId27"/>
    <p:sldId id="279" r:id="rId28"/>
    <p:sldId id="280" r:id="rId29"/>
    <p:sldId id="281"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51"/>
    <p:restoredTop sz="94802"/>
  </p:normalViewPr>
  <p:slideViewPr>
    <p:cSldViewPr snapToGrid="0" snapToObjects="1">
      <p:cViewPr varScale="1">
        <p:scale>
          <a:sx n="141" d="100"/>
          <a:sy n="141" d="100"/>
        </p:scale>
        <p:origin x="20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43369cebd1_43_4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820" name="Google Shape;820;g43369cebd1_43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6782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41fb5b8518_3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41fb5b8518_31_2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96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3369cebd1_43_9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926" name="Google Shape;926;g43369cebd1_43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01578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f895b67a9_58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f895b67a9_58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3f895b67a9_58_58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90445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3369cebd1_43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3369cebd1_4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g43369cebd1_43_65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38008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ef4a646ce_17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3" name="Google Shape;503;g3ef4a646c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422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3b131c42c2_196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3b131c42c2_196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g3b131c42c2_196_4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20</a:t>
            </a:fld>
            <a:endParaRPr/>
          </a:p>
        </p:txBody>
      </p:sp>
    </p:spTree>
    <p:extLst>
      <p:ext uri="{BB962C8B-B14F-4D97-AF65-F5344CB8AC3E}">
        <p14:creationId xmlns:p14="http://schemas.microsoft.com/office/powerpoint/2010/main" val="1768893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2078227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39c264972c_182_9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Google Shape;1293;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4" name="Google Shape;1294;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9c264972c_182_9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3" name="Google Shape;1303;g39c264972c_182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4" name="Google Shape;1304;g39c264972c_182_984: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39</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3369cebd1_43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3369cebd1_43_1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60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55"/>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5.png"/><Relationship Id="rId39" Type="http://schemas.openxmlformats.org/officeDocument/2006/relationships/image" Target="../media/image128.png"/><Relationship Id="rId21" Type="http://schemas.openxmlformats.org/officeDocument/2006/relationships/image" Target="../media/image110.png"/><Relationship Id="rId34" Type="http://schemas.openxmlformats.org/officeDocument/2006/relationships/image" Target="../media/image123.png"/><Relationship Id="rId42" Type="http://schemas.openxmlformats.org/officeDocument/2006/relationships/image" Target="../media/image131.png"/><Relationship Id="rId47" Type="http://schemas.openxmlformats.org/officeDocument/2006/relationships/image" Target="../media/image136.png"/><Relationship Id="rId50" Type="http://schemas.openxmlformats.org/officeDocument/2006/relationships/image" Target="../media/image139.png"/><Relationship Id="rId55" Type="http://schemas.openxmlformats.org/officeDocument/2006/relationships/image" Target="../media/image144.png"/><Relationship Id="rId7" Type="http://schemas.openxmlformats.org/officeDocument/2006/relationships/image" Target="../media/image96.png"/><Relationship Id="rId2" Type="http://schemas.openxmlformats.org/officeDocument/2006/relationships/notesSlide" Target="../notesSlides/notesSlide10.xml"/><Relationship Id="rId16" Type="http://schemas.openxmlformats.org/officeDocument/2006/relationships/image" Target="../media/image105.png"/><Relationship Id="rId29" Type="http://schemas.openxmlformats.org/officeDocument/2006/relationships/image" Target="../media/image118.png"/><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png"/><Relationship Id="rId40" Type="http://schemas.openxmlformats.org/officeDocument/2006/relationships/image" Target="../media/image129.png"/><Relationship Id="rId45" Type="http://schemas.openxmlformats.org/officeDocument/2006/relationships/image" Target="../media/image134.png"/><Relationship Id="rId53" Type="http://schemas.openxmlformats.org/officeDocument/2006/relationships/image" Target="../media/image142.png"/><Relationship Id="rId58" Type="http://schemas.openxmlformats.org/officeDocument/2006/relationships/image" Target="../media/image147.png"/><Relationship Id="rId5" Type="http://schemas.openxmlformats.org/officeDocument/2006/relationships/image" Target="../media/image94.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png"/><Relationship Id="rId35" Type="http://schemas.openxmlformats.org/officeDocument/2006/relationships/image" Target="../media/image124.png"/><Relationship Id="rId43" Type="http://schemas.openxmlformats.org/officeDocument/2006/relationships/image" Target="../media/image132.png"/><Relationship Id="rId48" Type="http://schemas.openxmlformats.org/officeDocument/2006/relationships/image" Target="../media/image137.png"/><Relationship Id="rId56" Type="http://schemas.openxmlformats.org/officeDocument/2006/relationships/image" Target="../media/image145.png"/><Relationship Id="rId8" Type="http://schemas.openxmlformats.org/officeDocument/2006/relationships/image" Target="../media/image97.png"/><Relationship Id="rId51" Type="http://schemas.openxmlformats.org/officeDocument/2006/relationships/image" Target="../media/image140.png"/><Relationship Id="rId3" Type="http://schemas.openxmlformats.org/officeDocument/2006/relationships/image" Target="../media/image92.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4.png"/><Relationship Id="rId33" Type="http://schemas.openxmlformats.org/officeDocument/2006/relationships/image" Target="../media/image122.png"/><Relationship Id="rId38" Type="http://schemas.openxmlformats.org/officeDocument/2006/relationships/image" Target="../media/image127.png"/><Relationship Id="rId46" Type="http://schemas.openxmlformats.org/officeDocument/2006/relationships/image" Target="../media/image135.png"/><Relationship Id="rId59" Type="http://schemas.openxmlformats.org/officeDocument/2006/relationships/image" Target="../media/image148.png"/><Relationship Id="rId20" Type="http://schemas.openxmlformats.org/officeDocument/2006/relationships/image" Target="../media/image109.png"/><Relationship Id="rId41" Type="http://schemas.openxmlformats.org/officeDocument/2006/relationships/image" Target="../media/image130.png"/><Relationship Id="rId54" Type="http://schemas.openxmlformats.org/officeDocument/2006/relationships/image" Target="../media/image143.png"/><Relationship Id="rId1" Type="http://schemas.openxmlformats.org/officeDocument/2006/relationships/slideLayout" Target="../slideLayouts/slideLayout26.xml"/><Relationship Id="rId6" Type="http://schemas.openxmlformats.org/officeDocument/2006/relationships/image" Target="../media/image95.png"/><Relationship Id="rId15" Type="http://schemas.openxmlformats.org/officeDocument/2006/relationships/image" Target="../media/image104.png"/><Relationship Id="rId23" Type="http://schemas.openxmlformats.org/officeDocument/2006/relationships/image" Target="../media/image112.png"/><Relationship Id="rId28" Type="http://schemas.openxmlformats.org/officeDocument/2006/relationships/image" Target="../media/image117.png"/><Relationship Id="rId36" Type="http://schemas.openxmlformats.org/officeDocument/2006/relationships/image" Target="../media/image125.png"/><Relationship Id="rId49" Type="http://schemas.openxmlformats.org/officeDocument/2006/relationships/image" Target="../media/image138.png"/><Relationship Id="rId57" Type="http://schemas.openxmlformats.org/officeDocument/2006/relationships/image" Target="../media/image146.png"/><Relationship Id="rId10" Type="http://schemas.openxmlformats.org/officeDocument/2006/relationships/image" Target="../media/image99.png"/><Relationship Id="rId31" Type="http://schemas.openxmlformats.org/officeDocument/2006/relationships/image" Target="../media/image120.png"/><Relationship Id="rId44" Type="http://schemas.openxmlformats.org/officeDocument/2006/relationships/image" Target="../media/image133.png"/><Relationship Id="rId52" Type="http://schemas.openxmlformats.org/officeDocument/2006/relationships/image" Target="../media/image141.png"/></Relationships>
</file>

<file path=ppt/slides/_rels/slide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github.com/cncf/wg-serverless" TargetMode="External"/><Relationship Id="rId7"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6" Type="http://schemas.openxmlformats.org/officeDocument/2006/relationships/image" Target="../media/image177.png"/><Relationship Id="rId21" Type="http://schemas.openxmlformats.org/officeDocument/2006/relationships/image" Target="../media/image172.png"/><Relationship Id="rId42" Type="http://schemas.openxmlformats.org/officeDocument/2006/relationships/image" Target="../media/image193.png"/><Relationship Id="rId47" Type="http://schemas.openxmlformats.org/officeDocument/2006/relationships/image" Target="../media/image198.png"/><Relationship Id="rId63" Type="http://schemas.openxmlformats.org/officeDocument/2006/relationships/image" Target="../media/image214.png"/><Relationship Id="rId68" Type="http://schemas.openxmlformats.org/officeDocument/2006/relationships/image" Target="../media/image219.png"/><Relationship Id="rId84" Type="http://schemas.openxmlformats.org/officeDocument/2006/relationships/image" Target="../media/image28.png"/><Relationship Id="rId89" Type="http://schemas.openxmlformats.org/officeDocument/2006/relationships/image" Target="../media/image33.png"/><Relationship Id="rId16" Type="http://schemas.openxmlformats.org/officeDocument/2006/relationships/image" Target="../media/image167.png"/><Relationship Id="rId11" Type="http://schemas.openxmlformats.org/officeDocument/2006/relationships/image" Target="../media/image162.png"/><Relationship Id="rId32" Type="http://schemas.openxmlformats.org/officeDocument/2006/relationships/image" Target="../media/image183.png"/><Relationship Id="rId37" Type="http://schemas.openxmlformats.org/officeDocument/2006/relationships/image" Target="../media/image188.png"/><Relationship Id="rId53" Type="http://schemas.openxmlformats.org/officeDocument/2006/relationships/image" Target="../media/image204.png"/><Relationship Id="rId58" Type="http://schemas.openxmlformats.org/officeDocument/2006/relationships/image" Target="../media/image209.png"/><Relationship Id="rId74" Type="http://schemas.openxmlformats.org/officeDocument/2006/relationships/image" Target="../media/image225.png"/><Relationship Id="rId79" Type="http://schemas.openxmlformats.org/officeDocument/2006/relationships/image" Target="../media/image23.png"/><Relationship Id="rId5" Type="http://schemas.openxmlformats.org/officeDocument/2006/relationships/image" Target="../media/image156.png"/><Relationship Id="rId90" Type="http://schemas.openxmlformats.org/officeDocument/2006/relationships/image" Target="../media/image34.png"/><Relationship Id="rId95" Type="http://schemas.openxmlformats.org/officeDocument/2006/relationships/image" Target="../media/image228.png"/><Relationship Id="rId22" Type="http://schemas.openxmlformats.org/officeDocument/2006/relationships/image" Target="../media/image173.png"/><Relationship Id="rId27" Type="http://schemas.openxmlformats.org/officeDocument/2006/relationships/image" Target="../media/image178.png"/><Relationship Id="rId43" Type="http://schemas.openxmlformats.org/officeDocument/2006/relationships/image" Target="../media/image194.png"/><Relationship Id="rId48" Type="http://schemas.openxmlformats.org/officeDocument/2006/relationships/image" Target="../media/image199.png"/><Relationship Id="rId64" Type="http://schemas.openxmlformats.org/officeDocument/2006/relationships/image" Target="../media/image215.png"/><Relationship Id="rId69" Type="http://schemas.openxmlformats.org/officeDocument/2006/relationships/image" Target="../media/image220.png"/><Relationship Id="rId80" Type="http://schemas.openxmlformats.org/officeDocument/2006/relationships/image" Target="../media/image24.png"/><Relationship Id="rId85" Type="http://schemas.openxmlformats.org/officeDocument/2006/relationships/image" Target="../media/image29.jpg"/><Relationship Id="rId3" Type="http://schemas.openxmlformats.org/officeDocument/2006/relationships/image" Target="../media/image154.jp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189.png"/><Relationship Id="rId46" Type="http://schemas.openxmlformats.org/officeDocument/2006/relationships/image" Target="../media/image197.png"/><Relationship Id="rId59" Type="http://schemas.openxmlformats.org/officeDocument/2006/relationships/image" Target="../media/image210.png"/><Relationship Id="rId67" Type="http://schemas.openxmlformats.org/officeDocument/2006/relationships/image" Target="../media/image218.png"/><Relationship Id="rId20" Type="http://schemas.openxmlformats.org/officeDocument/2006/relationships/image" Target="../media/image171.png"/><Relationship Id="rId41" Type="http://schemas.openxmlformats.org/officeDocument/2006/relationships/image" Target="../media/image192.png"/><Relationship Id="rId54" Type="http://schemas.openxmlformats.org/officeDocument/2006/relationships/image" Target="../media/image205.png"/><Relationship Id="rId62" Type="http://schemas.openxmlformats.org/officeDocument/2006/relationships/image" Target="../media/image213.png"/><Relationship Id="rId70" Type="http://schemas.openxmlformats.org/officeDocument/2006/relationships/image" Target="../media/image221.png"/><Relationship Id="rId75" Type="http://schemas.openxmlformats.org/officeDocument/2006/relationships/image" Target="../media/image226.png"/><Relationship Id="rId83" Type="http://schemas.openxmlformats.org/officeDocument/2006/relationships/image" Target="../media/image27.png"/><Relationship Id="rId88" Type="http://schemas.openxmlformats.org/officeDocument/2006/relationships/image" Target="../media/image32.png"/><Relationship Id="rId91" Type="http://schemas.openxmlformats.org/officeDocument/2006/relationships/image" Target="../media/image36.png"/><Relationship Id="rId96" Type="http://schemas.openxmlformats.org/officeDocument/2006/relationships/image" Target="../media/image229.png"/><Relationship Id="rId1" Type="http://schemas.openxmlformats.org/officeDocument/2006/relationships/slideLayout" Target="../slideLayouts/slideLayout26.xml"/><Relationship Id="rId6" Type="http://schemas.openxmlformats.org/officeDocument/2006/relationships/image" Target="../media/image157.jpe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36" Type="http://schemas.openxmlformats.org/officeDocument/2006/relationships/image" Target="../media/image187.png"/><Relationship Id="rId49" Type="http://schemas.openxmlformats.org/officeDocument/2006/relationships/image" Target="../media/image200.png"/><Relationship Id="rId57" Type="http://schemas.openxmlformats.org/officeDocument/2006/relationships/image" Target="../media/image208.png"/><Relationship Id="rId10" Type="http://schemas.openxmlformats.org/officeDocument/2006/relationships/image" Target="../media/image161.png"/><Relationship Id="rId31" Type="http://schemas.openxmlformats.org/officeDocument/2006/relationships/image" Target="../media/image182.png"/><Relationship Id="rId44" Type="http://schemas.openxmlformats.org/officeDocument/2006/relationships/image" Target="../media/image195.png"/><Relationship Id="rId52" Type="http://schemas.openxmlformats.org/officeDocument/2006/relationships/image" Target="../media/image203.png"/><Relationship Id="rId60" Type="http://schemas.openxmlformats.org/officeDocument/2006/relationships/image" Target="../media/image211.png"/><Relationship Id="rId65" Type="http://schemas.openxmlformats.org/officeDocument/2006/relationships/image" Target="../media/image216.png"/><Relationship Id="rId73" Type="http://schemas.openxmlformats.org/officeDocument/2006/relationships/image" Target="../media/image224.png"/><Relationship Id="rId78" Type="http://schemas.openxmlformats.org/officeDocument/2006/relationships/image" Target="../media/image22.png"/><Relationship Id="rId81" Type="http://schemas.openxmlformats.org/officeDocument/2006/relationships/image" Target="../media/image25.png"/><Relationship Id="rId86" Type="http://schemas.openxmlformats.org/officeDocument/2006/relationships/image" Target="../media/image30.png"/><Relationship Id="rId94" Type="http://schemas.openxmlformats.org/officeDocument/2006/relationships/image" Target="../media/image39.png"/><Relationship Id="rId99" Type="http://schemas.openxmlformats.org/officeDocument/2006/relationships/image" Target="../media/image232.png"/><Relationship Id="rId4" Type="http://schemas.openxmlformats.org/officeDocument/2006/relationships/image" Target="../media/image155.png"/><Relationship Id="rId9" Type="http://schemas.openxmlformats.org/officeDocument/2006/relationships/image" Target="../media/image160.png"/><Relationship Id="rId13" Type="http://schemas.openxmlformats.org/officeDocument/2006/relationships/image" Target="../media/image164.png"/><Relationship Id="rId18" Type="http://schemas.openxmlformats.org/officeDocument/2006/relationships/image" Target="../media/image169.png"/><Relationship Id="rId39" Type="http://schemas.openxmlformats.org/officeDocument/2006/relationships/image" Target="../media/image190.png"/><Relationship Id="rId34" Type="http://schemas.openxmlformats.org/officeDocument/2006/relationships/image" Target="../media/image185.png"/><Relationship Id="rId50" Type="http://schemas.openxmlformats.org/officeDocument/2006/relationships/image" Target="../media/image201.png"/><Relationship Id="rId55" Type="http://schemas.openxmlformats.org/officeDocument/2006/relationships/image" Target="../media/image206.png"/><Relationship Id="rId76" Type="http://schemas.openxmlformats.org/officeDocument/2006/relationships/image" Target="../media/image227.png"/><Relationship Id="rId97" Type="http://schemas.openxmlformats.org/officeDocument/2006/relationships/image" Target="../media/image230.png"/><Relationship Id="rId7" Type="http://schemas.openxmlformats.org/officeDocument/2006/relationships/image" Target="../media/image158.png"/><Relationship Id="rId71" Type="http://schemas.openxmlformats.org/officeDocument/2006/relationships/image" Target="../media/image222.png"/><Relationship Id="rId92" Type="http://schemas.openxmlformats.org/officeDocument/2006/relationships/image" Target="../media/image37.png"/><Relationship Id="rId2" Type="http://schemas.openxmlformats.org/officeDocument/2006/relationships/notesSlide" Target="../notesSlides/notesSlide15.xml"/><Relationship Id="rId29" Type="http://schemas.openxmlformats.org/officeDocument/2006/relationships/image" Target="../media/image180.png"/><Relationship Id="rId24" Type="http://schemas.openxmlformats.org/officeDocument/2006/relationships/image" Target="../media/image175.png"/><Relationship Id="rId40" Type="http://schemas.openxmlformats.org/officeDocument/2006/relationships/image" Target="../media/image191.png"/><Relationship Id="rId45" Type="http://schemas.openxmlformats.org/officeDocument/2006/relationships/image" Target="../media/image196.png"/><Relationship Id="rId66" Type="http://schemas.openxmlformats.org/officeDocument/2006/relationships/image" Target="../media/image217.png"/><Relationship Id="rId87" Type="http://schemas.openxmlformats.org/officeDocument/2006/relationships/image" Target="../media/image31.png"/><Relationship Id="rId61" Type="http://schemas.openxmlformats.org/officeDocument/2006/relationships/image" Target="../media/image212.png"/><Relationship Id="rId82" Type="http://schemas.openxmlformats.org/officeDocument/2006/relationships/image" Target="../media/image26.png"/><Relationship Id="rId19" Type="http://schemas.openxmlformats.org/officeDocument/2006/relationships/image" Target="../media/image170.png"/><Relationship Id="rId14" Type="http://schemas.openxmlformats.org/officeDocument/2006/relationships/image" Target="../media/image165.png"/><Relationship Id="rId30" Type="http://schemas.openxmlformats.org/officeDocument/2006/relationships/image" Target="../media/image181.png"/><Relationship Id="rId35" Type="http://schemas.openxmlformats.org/officeDocument/2006/relationships/image" Target="../media/image186.png"/><Relationship Id="rId56" Type="http://schemas.openxmlformats.org/officeDocument/2006/relationships/image" Target="../media/image207.png"/><Relationship Id="rId77" Type="http://schemas.openxmlformats.org/officeDocument/2006/relationships/image" Target="../media/image21.png"/><Relationship Id="rId8" Type="http://schemas.openxmlformats.org/officeDocument/2006/relationships/image" Target="../media/image159.png"/><Relationship Id="rId51" Type="http://schemas.openxmlformats.org/officeDocument/2006/relationships/image" Target="../media/image202.png"/><Relationship Id="rId72" Type="http://schemas.openxmlformats.org/officeDocument/2006/relationships/image" Target="../media/image223.png"/><Relationship Id="rId93" Type="http://schemas.openxmlformats.org/officeDocument/2006/relationships/image" Target="../media/image38.png"/><Relationship Id="rId98" Type="http://schemas.openxmlformats.org/officeDocument/2006/relationships/image" Target="../media/image231.png"/></Relationships>
</file>

<file path=ppt/slides/_rels/slide16.xml.rels><?xml version="1.0" encoding="UTF-8" standalone="yes"?>
<Relationships xmlns="http://schemas.openxmlformats.org/package/2006/relationships"><Relationship Id="rId26" Type="http://schemas.openxmlformats.org/officeDocument/2006/relationships/image" Target="../media/image256.png"/><Relationship Id="rId21" Type="http://schemas.openxmlformats.org/officeDocument/2006/relationships/image" Target="../media/image251.png"/><Relationship Id="rId42" Type="http://schemas.openxmlformats.org/officeDocument/2006/relationships/image" Target="../media/image272.jpeg"/><Relationship Id="rId47" Type="http://schemas.openxmlformats.org/officeDocument/2006/relationships/image" Target="../media/image277.png"/><Relationship Id="rId63" Type="http://schemas.openxmlformats.org/officeDocument/2006/relationships/image" Target="../media/image293.png"/><Relationship Id="rId68" Type="http://schemas.openxmlformats.org/officeDocument/2006/relationships/image" Target="../media/image298.png"/><Relationship Id="rId84" Type="http://schemas.openxmlformats.org/officeDocument/2006/relationships/image" Target="../media/image314.png"/><Relationship Id="rId89" Type="http://schemas.openxmlformats.org/officeDocument/2006/relationships/image" Target="../media/image319.png"/><Relationship Id="rId112" Type="http://schemas.openxmlformats.org/officeDocument/2006/relationships/image" Target="../media/image342.png"/><Relationship Id="rId16" Type="http://schemas.openxmlformats.org/officeDocument/2006/relationships/image" Target="../media/image246.png"/><Relationship Id="rId107" Type="http://schemas.openxmlformats.org/officeDocument/2006/relationships/image" Target="../media/image337.png"/><Relationship Id="rId11" Type="http://schemas.openxmlformats.org/officeDocument/2006/relationships/image" Target="../media/image241.png"/><Relationship Id="rId32" Type="http://schemas.openxmlformats.org/officeDocument/2006/relationships/image" Target="../media/image262.png"/><Relationship Id="rId37" Type="http://schemas.openxmlformats.org/officeDocument/2006/relationships/image" Target="../media/image267.png"/><Relationship Id="rId53" Type="http://schemas.openxmlformats.org/officeDocument/2006/relationships/image" Target="../media/image283.png"/><Relationship Id="rId58" Type="http://schemas.openxmlformats.org/officeDocument/2006/relationships/image" Target="../media/image288.png"/><Relationship Id="rId74" Type="http://schemas.openxmlformats.org/officeDocument/2006/relationships/image" Target="../media/image304.png"/><Relationship Id="rId79" Type="http://schemas.openxmlformats.org/officeDocument/2006/relationships/image" Target="../media/image309.png"/><Relationship Id="rId102" Type="http://schemas.openxmlformats.org/officeDocument/2006/relationships/image" Target="../media/image332.png"/><Relationship Id="rId5" Type="http://schemas.openxmlformats.org/officeDocument/2006/relationships/image" Target="../media/image235.png"/><Relationship Id="rId90" Type="http://schemas.openxmlformats.org/officeDocument/2006/relationships/image" Target="../media/image320.png"/><Relationship Id="rId95" Type="http://schemas.openxmlformats.org/officeDocument/2006/relationships/image" Target="../media/image325.png"/><Relationship Id="rId22" Type="http://schemas.openxmlformats.org/officeDocument/2006/relationships/image" Target="../media/image252.png"/><Relationship Id="rId27" Type="http://schemas.openxmlformats.org/officeDocument/2006/relationships/image" Target="../media/image257.png"/><Relationship Id="rId43" Type="http://schemas.openxmlformats.org/officeDocument/2006/relationships/image" Target="../media/image273.png"/><Relationship Id="rId48" Type="http://schemas.openxmlformats.org/officeDocument/2006/relationships/image" Target="../media/image278.png"/><Relationship Id="rId64" Type="http://schemas.openxmlformats.org/officeDocument/2006/relationships/image" Target="../media/image294.png"/><Relationship Id="rId69" Type="http://schemas.openxmlformats.org/officeDocument/2006/relationships/image" Target="../media/image299.png"/><Relationship Id="rId80" Type="http://schemas.openxmlformats.org/officeDocument/2006/relationships/image" Target="../media/image310.png"/><Relationship Id="rId85" Type="http://schemas.openxmlformats.org/officeDocument/2006/relationships/image" Target="../media/image315.png"/><Relationship Id="rId12" Type="http://schemas.openxmlformats.org/officeDocument/2006/relationships/image" Target="../media/image242.png"/><Relationship Id="rId17" Type="http://schemas.openxmlformats.org/officeDocument/2006/relationships/image" Target="../media/image247.jpeg"/><Relationship Id="rId33" Type="http://schemas.openxmlformats.org/officeDocument/2006/relationships/image" Target="../media/image263.png"/><Relationship Id="rId38" Type="http://schemas.openxmlformats.org/officeDocument/2006/relationships/image" Target="../media/image268.png"/><Relationship Id="rId59" Type="http://schemas.openxmlformats.org/officeDocument/2006/relationships/image" Target="../media/image289.png"/><Relationship Id="rId103" Type="http://schemas.openxmlformats.org/officeDocument/2006/relationships/image" Target="../media/image333.png"/><Relationship Id="rId108" Type="http://schemas.openxmlformats.org/officeDocument/2006/relationships/image" Target="../media/image338.png"/><Relationship Id="rId54" Type="http://schemas.openxmlformats.org/officeDocument/2006/relationships/image" Target="../media/image284.png"/><Relationship Id="rId70" Type="http://schemas.openxmlformats.org/officeDocument/2006/relationships/image" Target="../media/image300.png"/><Relationship Id="rId75" Type="http://schemas.openxmlformats.org/officeDocument/2006/relationships/image" Target="../media/image305.png"/><Relationship Id="rId91" Type="http://schemas.openxmlformats.org/officeDocument/2006/relationships/image" Target="../media/image321.png"/><Relationship Id="rId96" Type="http://schemas.openxmlformats.org/officeDocument/2006/relationships/image" Target="../media/image326.png"/><Relationship Id="rId1" Type="http://schemas.openxmlformats.org/officeDocument/2006/relationships/slideLayout" Target="../slideLayouts/slideLayout26.xml"/><Relationship Id="rId6" Type="http://schemas.openxmlformats.org/officeDocument/2006/relationships/image" Target="../media/image236.png"/><Relationship Id="rId15" Type="http://schemas.openxmlformats.org/officeDocument/2006/relationships/image" Target="../media/image245.png"/><Relationship Id="rId23" Type="http://schemas.openxmlformats.org/officeDocument/2006/relationships/image" Target="../media/image253.png"/><Relationship Id="rId28" Type="http://schemas.openxmlformats.org/officeDocument/2006/relationships/image" Target="../media/image258.png"/><Relationship Id="rId36" Type="http://schemas.openxmlformats.org/officeDocument/2006/relationships/image" Target="../media/image266.png"/><Relationship Id="rId49" Type="http://schemas.openxmlformats.org/officeDocument/2006/relationships/image" Target="../media/image279.png"/><Relationship Id="rId57" Type="http://schemas.openxmlformats.org/officeDocument/2006/relationships/image" Target="../media/image287.png"/><Relationship Id="rId106" Type="http://schemas.openxmlformats.org/officeDocument/2006/relationships/image" Target="../media/image336.png"/><Relationship Id="rId10" Type="http://schemas.openxmlformats.org/officeDocument/2006/relationships/image" Target="../media/image240.png"/><Relationship Id="rId31" Type="http://schemas.openxmlformats.org/officeDocument/2006/relationships/image" Target="../media/image261.png"/><Relationship Id="rId44" Type="http://schemas.openxmlformats.org/officeDocument/2006/relationships/image" Target="../media/image274.png"/><Relationship Id="rId52" Type="http://schemas.openxmlformats.org/officeDocument/2006/relationships/image" Target="../media/image282.png"/><Relationship Id="rId60" Type="http://schemas.openxmlformats.org/officeDocument/2006/relationships/image" Target="../media/image290.png"/><Relationship Id="rId65" Type="http://schemas.openxmlformats.org/officeDocument/2006/relationships/image" Target="../media/image295.png"/><Relationship Id="rId73" Type="http://schemas.openxmlformats.org/officeDocument/2006/relationships/image" Target="../media/image303.png"/><Relationship Id="rId78" Type="http://schemas.openxmlformats.org/officeDocument/2006/relationships/image" Target="../media/image308.png"/><Relationship Id="rId81" Type="http://schemas.openxmlformats.org/officeDocument/2006/relationships/image" Target="../media/image311.png"/><Relationship Id="rId86" Type="http://schemas.openxmlformats.org/officeDocument/2006/relationships/image" Target="../media/image316.png"/><Relationship Id="rId94" Type="http://schemas.openxmlformats.org/officeDocument/2006/relationships/image" Target="../media/image324.png"/><Relationship Id="rId99" Type="http://schemas.openxmlformats.org/officeDocument/2006/relationships/image" Target="../media/image329.png"/><Relationship Id="rId101" Type="http://schemas.openxmlformats.org/officeDocument/2006/relationships/image" Target="../media/image331.png"/><Relationship Id="rId4" Type="http://schemas.openxmlformats.org/officeDocument/2006/relationships/image" Target="../media/image234.png"/><Relationship Id="rId9" Type="http://schemas.openxmlformats.org/officeDocument/2006/relationships/image" Target="../media/image239.png"/><Relationship Id="rId13" Type="http://schemas.openxmlformats.org/officeDocument/2006/relationships/image" Target="../media/image243.jpeg"/><Relationship Id="rId18" Type="http://schemas.openxmlformats.org/officeDocument/2006/relationships/image" Target="../media/image248.png"/><Relationship Id="rId39" Type="http://schemas.openxmlformats.org/officeDocument/2006/relationships/image" Target="../media/image269.png"/><Relationship Id="rId109" Type="http://schemas.openxmlformats.org/officeDocument/2006/relationships/image" Target="../media/image339.png"/><Relationship Id="rId34" Type="http://schemas.openxmlformats.org/officeDocument/2006/relationships/image" Target="../media/image264.png"/><Relationship Id="rId50" Type="http://schemas.openxmlformats.org/officeDocument/2006/relationships/image" Target="../media/image280.png"/><Relationship Id="rId55" Type="http://schemas.openxmlformats.org/officeDocument/2006/relationships/image" Target="../media/image285.png"/><Relationship Id="rId76" Type="http://schemas.openxmlformats.org/officeDocument/2006/relationships/image" Target="../media/image306.png"/><Relationship Id="rId97" Type="http://schemas.openxmlformats.org/officeDocument/2006/relationships/image" Target="../media/image327.png"/><Relationship Id="rId104" Type="http://schemas.openxmlformats.org/officeDocument/2006/relationships/image" Target="../media/image334.png"/><Relationship Id="rId7" Type="http://schemas.openxmlformats.org/officeDocument/2006/relationships/image" Target="../media/image237.png"/><Relationship Id="rId71" Type="http://schemas.openxmlformats.org/officeDocument/2006/relationships/image" Target="../media/image301.png"/><Relationship Id="rId92" Type="http://schemas.openxmlformats.org/officeDocument/2006/relationships/image" Target="../media/image322.png"/><Relationship Id="rId2" Type="http://schemas.openxmlformats.org/officeDocument/2006/relationships/notesSlide" Target="../notesSlides/notesSlide16.xml"/><Relationship Id="rId29" Type="http://schemas.openxmlformats.org/officeDocument/2006/relationships/image" Target="../media/image259.png"/><Relationship Id="rId24" Type="http://schemas.openxmlformats.org/officeDocument/2006/relationships/image" Target="../media/image254.png"/><Relationship Id="rId40" Type="http://schemas.openxmlformats.org/officeDocument/2006/relationships/image" Target="../media/image270.png"/><Relationship Id="rId45" Type="http://schemas.openxmlformats.org/officeDocument/2006/relationships/image" Target="../media/image275.png"/><Relationship Id="rId66" Type="http://schemas.openxmlformats.org/officeDocument/2006/relationships/image" Target="../media/image296.png"/><Relationship Id="rId87" Type="http://schemas.openxmlformats.org/officeDocument/2006/relationships/image" Target="../media/image317.png"/><Relationship Id="rId110" Type="http://schemas.openxmlformats.org/officeDocument/2006/relationships/image" Target="../media/image340.png"/><Relationship Id="rId61" Type="http://schemas.openxmlformats.org/officeDocument/2006/relationships/image" Target="../media/image291.png"/><Relationship Id="rId82" Type="http://schemas.openxmlformats.org/officeDocument/2006/relationships/image" Target="../media/image312.png"/><Relationship Id="rId19" Type="http://schemas.openxmlformats.org/officeDocument/2006/relationships/image" Target="../media/image249.png"/><Relationship Id="rId14" Type="http://schemas.openxmlformats.org/officeDocument/2006/relationships/image" Target="../media/image244.png"/><Relationship Id="rId30" Type="http://schemas.openxmlformats.org/officeDocument/2006/relationships/image" Target="../media/image260.png"/><Relationship Id="rId35" Type="http://schemas.openxmlformats.org/officeDocument/2006/relationships/image" Target="../media/image265.png"/><Relationship Id="rId56" Type="http://schemas.openxmlformats.org/officeDocument/2006/relationships/image" Target="../media/image286.png"/><Relationship Id="rId77" Type="http://schemas.openxmlformats.org/officeDocument/2006/relationships/image" Target="../media/image307.png"/><Relationship Id="rId100" Type="http://schemas.openxmlformats.org/officeDocument/2006/relationships/image" Target="../media/image330.png"/><Relationship Id="rId105" Type="http://schemas.openxmlformats.org/officeDocument/2006/relationships/image" Target="../media/image335.png"/><Relationship Id="rId8" Type="http://schemas.openxmlformats.org/officeDocument/2006/relationships/image" Target="../media/image238.png"/><Relationship Id="rId51" Type="http://schemas.openxmlformats.org/officeDocument/2006/relationships/image" Target="../media/image281.png"/><Relationship Id="rId72" Type="http://schemas.openxmlformats.org/officeDocument/2006/relationships/image" Target="../media/image302.png"/><Relationship Id="rId93" Type="http://schemas.openxmlformats.org/officeDocument/2006/relationships/image" Target="../media/image323.png"/><Relationship Id="rId98" Type="http://schemas.openxmlformats.org/officeDocument/2006/relationships/image" Target="../media/image328.png"/><Relationship Id="rId3" Type="http://schemas.openxmlformats.org/officeDocument/2006/relationships/image" Target="../media/image233.png"/><Relationship Id="rId25" Type="http://schemas.openxmlformats.org/officeDocument/2006/relationships/image" Target="../media/image255.png"/><Relationship Id="rId46" Type="http://schemas.openxmlformats.org/officeDocument/2006/relationships/image" Target="../media/image276.png"/><Relationship Id="rId67" Type="http://schemas.openxmlformats.org/officeDocument/2006/relationships/image" Target="../media/image297.png"/><Relationship Id="rId20" Type="http://schemas.openxmlformats.org/officeDocument/2006/relationships/image" Target="../media/image250.png"/><Relationship Id="rId41" Type="http://schemas.openxmlformats.org/officeDocument/2006/relationships/image" Target="../media/image271.png"/><Relationship Id="rId62" Type="http://schemas.openxmlformats.org/officeDocument/2006/relationships/image" Target="../media/image292.png"/><Relationship Id="rId83" Type="http://schemas.openxmlformats.org/officeDocument/2006/relationships/image" Target="../media/image313.png"/><Relationship Id="rId88" Type="http://schemas.openxmlformats.org/officeDocument/2006/relationships/image" Target="../media/image318.png"/><Relationship Id="rId111" Type="http://schemas.openxmlformats.org/officeDocument/2006/relationships/image" Target="../media/image341.png"/></Relationships>
</file>

<file path=ppt/slides/_rels/slide17.xml.rels><?xml version="1.0" encoding="UTF-8" standalone="yes"?>
<Relationships xmlns="http://schemas.openxmlformats.org/package/2006/relationships"><Relationship Id="rId26" Type="http://schemas.openxmlformats.org/officeDocument/2006/relationships/image" Target="../media/image366.png"/><Relationship Id="rId117" Type="http://schemas.openxmlformats.org/officeDocument/2006/relationships/image" Target="../media/image457.png"/><Relationship Id="rId21" Type="http://schemas.openxmlformats.org/officeDocument/2006/relationships/image" Target="../media/image361.png"/><Relationship Id="rId42" Type="http://schemas.openxmlformats.org/officeDocument/2006/relationships/image" Target="../media/image382.png"/><Relationship Id="rId47" Type="http://schemas.openxmlformats.org/officeDocument/2006/relationships/image" Target="../media/image387.png"/><Relationship Id="rId63" Type="http://schemas.openxmlformats.org/officeDocument/2006/relationships/image" Target="../media/image403.png"/><Relationship Id="rId68" Type="http://schemas.openxmlformats.org/officeDocument/2006/relationships/image" Target="../media/image408.png"/><Relationship Id="rId84" Type="http://schemas.openxmlformats.org/officeDocument/2006/relationships/image" Target="../media/image424.png"/><Relationship Id="rId89" Type="http://schemas.openxmlformats.org/officeDocument/2006/relationships/image" Target="../media/image429.png"/><Relationship Id="rId112" Type="http://schemas.openxmlformats.org/officeDocument/2006/relationships/image" Target="../media/image452.png"/><Relationship Id="rId16" Type="http://schemas.openxmlformats.org/officeDocument/2006/relationships/image" Target="../media/image356.png"/><Relationship Id="rId107" Type="http://schemas.openxmlformats.org/officeDocument/2006/relationships/image" Target="../media/image447.png"/><Relationship Id="rId11" Type="http://schemas.openxmlformats.org/officeDocument/2006/relationships/image" Target="../media/image351.png"/><Relationship Id="rId32" Type="http://schemas.openxmlformats.org/officeDocument/2006/relationships/image" Target="../media/image372.png"/><Relationship Id="rId37" Type="http://schemas.openxmlformats.org/officeDocument/2006/relationships/image" Target="../media/image377.png"/><Relationship Id="rId53" Type="http://schemas.openxmlformats.org/officeDocument/2006/relationships/image" Target="../media/image393.png"/><Relationship Id="rId58" Type="http://schemas.openxmlformats.org/officeDocument/2006/relationships/image" Target="../media/image398.png"/><Relationship Id="rId74" Type="http://schemas.openxmlformats.org/officeDocument/2006/relationships/image" Target="../media/image414.png"/><Relationship Id="rId79" Type="http://schemas.openxmlformats.org/officeDocument/2006/relationships/image" Target="../media/image419.png"/><Relationship Id="rId102" Type="http://schemas.openxmlformats.org/officeDocument/2006/relationships/image" Target="../media/image442.png"/><Relationship Id="rId123" Type="http://schemas.openxmlformats.org/officeDocument/2006/relationships/image" Target="../media/image463.png"/><Relationship Id="rId5" Type="http://schemas.openxmlformats.org/officeDocument/2006/relationships/image" Target="../media/image345.png"/><Relationship Id="rId90" Type="http://schemas.openxmlformats.org/officeDocument/2006/relationships/image" Target="../media/image430.png"/><Relationship Id="rId95" Type="http://schemas.openxmlformats.org/officeDocument/2006/relationships/image" Target="../media/image435.png"/><Relationship Id="rId22" Type="http://schemas.openxmlformats.org/officeDocument/2006/relationships/image" Target="../media/image362.png"/><Relationship Id="rId27" Type="http://schemas.openxmlformats.org/officeDocument/2006/relationships/image" Target="../media/image367.png"/><Relationship Id="rId43" Type="http://schemas.openxmlformats.org/officeDocument/2006/relationships/image" Target="../media/image383.jpeg"/><Relationship Id="rId48" Type="http://schemas.openxmlformats.org/officeDocument/2006/relationships/image" Target="../media/image388.png"/><Relationship Id="rId64" Type="http://schemas.openxmlformats.org/officeDocument/2006/relationships/image" Target="../media/image404.png"/><Relationship Id="rId69" Type="http://schemas.openxmlformats.org/officeDocument/2006/relationships/image" Target="../media/image409.png"/><Relationship Id="rId113" Type="http://schemas.openxmlformats.org/officeDocument/2006/relationships/image" Target="../media/image453.png"/><Relationship Id="rId118" Type="http://schemas.openxmlformats.org/officeDocument/2006/relationships/image" Target="../media/image458.png"/><Relationship Id="rId80" Type="http://schemas.openxmlformats.org/officeDocument/2006/relationships/image" Target="../media/image420.png"/><Relationship Id="rId85" Type="http://schemas.openxmlformats.org/officeDocument/2006/relationships/image" Target="../media/image425.png"/><Relationship Id="rId12" Type="http://schemas.openxmlformats.org/officeDocument/2006/relationships/image" Target="../media/image352.png"/><Relationship Id="rId17" Type="http://schemas.openxmlformats.org/officeDocument/2006/relationships/image" Target="../media/image357.png"/><Relationship Id="rId33" Type="http://schemas.openxmlformats.org/officeDocument/2006/relationships/image" Target="../media/image373.png"/><Relationship Id="rId38" Type="http://schemas.openxmlformats.org/officeDocument/2006/relationships/image" Target="../media/image378.png"/><Relationship Id="rId59" Type="http://schemas.openxmlformats.org/officeDocument/2006/relationships/image" Target="../media/image399.png"/><Relationship Id="rId103" Type="http://schemas.openxmlformats.org/officeDocument/2006/relationships/image" Target="../media/image443.png"/><Relationship Id="rId108" Type="http://schemas.openxmlformats.org/officeDocument/2006/relationships/image" Target="../media/image448.png"/><Relationship Id="rId124" Type="http://schemas.openxmlformats.org/officeDocument/2006/relationships/image" Target="../media/image464.png"/><Relationship Id="rId54" Type="http://schemas.openxmlformats.org/officeDocument/2006/relationships/image" Target="../media/image394.png"/><Relationship Id="rId70" Type="http://schemas.openxmlformats.org/officeDocument/2006/relationships/image" Target="../media/image410.png"/><Relationship Id="rId75" Type="http://schemas.openxmlformats.org/officeDocument/2006/relationships/image" Target="../media/image415.png"/><Relationship Id="rId91" Type="http://schemas.openxmlformats.org/officeDocument/2006/relationships/image" Target="../media/image431.png"/><Relationship Id="rId96" Type="http://schemas.openxmlformats.org/officeDocument/2006/relationships/image" Target="../media/image436.png"/><Relationship Id="rId1" Type="http://schemas.openxmlformats.org/officeDocument/2006/relationships/slideLayout" Target="../slideLayouts/slideLayout51.xml"/><Relationship Id="rId6" Type="http://schemas.openxmlformats.org/officeDocument/2006/relationships/image" Target="../media/image346.png"/><Relationship Id="rId23" Type="http://schemas.openxmlformats.org/officeDocument/2006/relationships/image" Target="../media/image363.png"/><Relationship Id="rId28" Type="http://schemas.openxmlformats.org/officeDocument/2006/relationships/image" Target="../media/image368.png"/><Relationship Id="rId49" Type="http://schemas.openxmlformats.org/officeDocument/2006/relationships/image" Target="../media/image389.png"/><Relationship Id="rId114" Type="http://schemas.openxmlformats.org/officeDocument/2006/relationships/image" Target="../media/image454.png"/><Relationship Id="rId119" Type="http://schemas.openxmlformats.org/officeDocument/2006/relationships/image" Target="../media/image459.png"/><Relationship Id="rId44" Type="http://schemas.openxmlformats.org/officeDocument/2006/relationships/image" Target="../media/image384.png"/><Relationship Id="rId60" Type="http://schemas.openxmlformats.org/officeDocument/2006/relationships/image" Target="../media/image400.png"/><Relationship Id="rId65" Type="http://schemas.openxmlformats.org/officeDocument/2006/relationships/image" Target="../media/image405.png"/><Relationship Id="rId81" Type="http://schemas.openxmlformats.org/officeDocument/2006/relationships/image" Target="../media/image421.png"/><Relationship Id="rId86" Type="http://schemas.openxmlformats.org/officeDocument/2006/relationships/image" Target="../media/image426.png"/><Relationship Id="rId13" Type="http://schemas.openxmlformats.org/officeDocument/2006/relationships/image" Target="../media/image353.png"/><Relationship Id="rId18" Type="http://schemas.openxmlformats.org/officeDocument/2006/relationships/image" Target="../media/image358.png"/><Relationship Id="rId39" Type="http://schemas.openxmlformats.org/officeDocument/2006/relationships/image" Target="../media/image379.png"/><Relationship Id="rId109" Type="http://schemas.openxmlformats.org/officeDocument/2006/relationships/image" Target="../media/image449.png"/><Relationship Id="rId34" Type="http://schemas.openxmlformats.org/officeDocument/2006/relationships/image" Target="../media/image374.png"/><Relationship Id="rId50" Type="http://schemas.openxmlformats.org/officeDocument/2006/relationships/image" Target="../media/image390.png"/><Relationship Id="rId55" Type="http://schemas.openxmlformats.org/officeDocument/2006/relationships/image" Target="../media/image395.png"/><Relationship Id="rId76" Type="http://schemas.openxmlformats.org/officeDocument/2006/relationships/image" Target="../media/image416.png"/><Relationship Id="rId97" Type="http://schemas.openxmlformats.org/officeDocument/2006/relationships/image" Target="../media/image437.png"/><Relationship Id="rId104" Type="http://schemas.openxmlformats.org/officeDocument/2006/relationships/image" Target="../media/image444.png"/><Relationship Id="rId120" Type="http://schemas.openxmlformats.org/officeDocument/2006/relationships/image" Target="../media/image460.png"/><Relationship Id="rId125" Type="http://schemas.openxmlformats.org/officeDocument/2006/relationships/image" Target="../media/image465.png"/><Relationship Id="rId7" Type="http://schemas.openxmlformats.org/officeDocument/2006/relationships/image" Target="../media/image347.png"/><Relationship Id="rId71" Type="http://schemas.openxmlformats.org/officeDocument/2006/relationships/image" Target="../media/image411.png"/><Relationship Id="rId92" Type="http://schemas.openxmlformats.org/officeDocument/2006/relationships/image" Target="../media/image432.png"/><Relationship Id="rId2" Type="http://schemas.openxmlformats.org/officeDocument/2006/relationships/notesSlide" Target="../notesSlides/notesSlide17.xml"/><Relationship Id="rId29" Type="http://schemas.openxmlformats.org/officeDocument/2006/relationships/image" Target="../media/image369.png"/><Relationship Id="rId24" Type="http://schemas.openxmlformats.org/officeDocument/2006/relationships/image" Target="../media/image364.png"/><Relationship Id="rId40" Type="http://schemas.openxmlformats.org/officeDocument/2006/relationships/image" Target="../media/image380.png"/><Relationship Id="rId45" Type="http://schemas.openxmlformats.org/officeDocument/2006/relationships/image" Target="../media/image385.png"/><Relationship Id="rId66" Type="http://schemas.openxmlformats.org/officeDocument/2006/relationships/image" Target="../media/image406.png"/><Relationship Id="rId87" Type="http://schemas.openxmlformats.org/officeDocument/2006/relationships/image" Target="../media/image427.png"/><Relationship Id="rId110" Type="http://schemas.openxmlformats.org/officeDocument/2006/relationships/image" Target="../media/image450.png"/><Relationship Id="rId115" Type="http://schemas.openxmlformats.org/officeDocument/2006/relationships/image" Target="../media/image455.png"/><Relationship Id="rId61" Type="http://schemas.openxmlformats.org/officeDocument/2006/relationships/image" Target="../media/image401.png"/><Relationship Id="rId82" Type="http://schemas.openxmlformats.org/officeDocument/2006/relationships/image" Target="../media/image422.png"/><Relationship Id="rId19" Type="http://schemas.openxmlformats.org/officeDocument/2006/relationships/image" Target="../media/image359.png"/><Relationship Id="rId14" Type="http://schemas.openxmlformats.org/officeDocument/2006/relationships/image" Target="../media/image354.png"/><Relationship Id="rId30" Type="http://schemas.openxmlformats.org/officeDocument/2006/relationships/image" Target="../media/image370.png"/><Relationship Id="rId35" Type="http://schemas.openxmlformats.org/officeDocument/2006/relationships/image" Target="../media/image375.png"/><Relationship Id="rId56" Type="http://schemas.openxmlformats.org/officeDocument/2006/relationships/image" Target="../media/image396.png"/><Relationship Id="rId77" Type="http://schemas.openxmlformats.org/officeDocument/2006/relationships/image" Target="../media/image417.png"/><Relationship Id="rId100" Type="http://schemas.openxmlformats.org/officeDocument/2006/relationships/image" Target="../media/image440.png"/><Relationship Id="rId105" Type="http://schemas.openxmlformats.org/officeDocument/2006/relationships/image" Target="../media/image445.png"/><Relationship Id="rId8" Type="http://schemas.openxmlformats.org/officeDocument/2006/relationships/image" Target="../media/image348.png"/><Relationship Id="rId51" Type="http://schemas.openxmlformats.org/officeDocument/2006/relationships/image" Target="../media/image391.png"/><Relationship Id="rId72" Type="http://schemas.openxmlformats.org/officeDocument/2006/relationships/image" Target="../media/image412.png"/><Relationship Id="rId93" Type="http://schemas.openxmlformats.org/officeDocument/2006/relationships/image" Target="../media/image433.png"/><Relationship Id="rId98" Type="http://schemas.openxmlformats.org/officeDocument/2006/relationships/image" Target="../media/image438.png"/><Relationship Id="rId121" Type="http://schemas.openxmlformats.org/officeDocument/2006/relationships/image" Target="../media/image461.png"/><Relationship Id="rId3" Type="http://schemas.openxmlformats.org/officeDocument/2006/relationships/image" Target="../media/image343.png"/><Relationship Id="rId25" Type="http://schemas.openxmlformats.org/officeDocument/2006/relationships/image" Target="../media/image365.png"/><Relationship Id="rId46" Type="http://schemas.openxmlformats.org/officeDocument/2006/relationships/image" Target="../media/image386.png"/><Relationship Id="rId67" Type="http://schemas.openxmlformats.org/officeDocument/2006/relationships/image" Target="../media/image407.png"/><Relationship Id="rId116" Type="http://schemas.openxmlformats.org/officeDocument/2006/relationships/image" Target="../media/image456.png"/><Relationship Id="rId20" Type="http://schemas.openxmlformats.org/officeDocument/2006/relationships/image" Target="../media/image360.png"/><Relationship Id="rId41" Type="http://schemas.openxmlformats.org/officeDocument/2006/relationships/image" Target="../media/image381.png"/><Relationship Id="rId62" Type="http://schemas.openxmlformats.org/officeDocument/2006/relationships/image" Target="../media/image402.png"/><Relationship Id="rId83" Type="http://schemas.openxmlformats.org/officeDocument/2006/relationships/image" Target="../media/image423.png"/><Relationship Id="rId88" Type="http://schemas.openxmlformats.org/officeDocument/2006/relationships/image" Target="../media/image428.png"/><Relationship Id="rId111" Type="http://schemas.openxmlformats.org/officeDocument/2006/relationships/image" Target="../media/image451.png"/><Relationship Id="rId15" Type="http://schemas.openxmlformats.org/officeDocument/2006/relationships/image" Target="../media/image355.png"/><Relationship Id="rId36" Type="http://schemas.openxmlformats.org/officeDocument/2006/relationships/image" Target="../media/image376.png"/><Relationship Id="rId57" Type="http://schemas.openxmlformats.org/officeDocument/2006/relationships/image" Target="../media/image397.png"/><Relationship Id="rId106" Type="http://schemas.openxmlformats.org/officeDocument/2006/relationships/image" Target="../media/image446.png"/><Relationship Id="rId10" Type="http://schemas.openxmlformats.org/officeDocument/2006/relationships/image" Target="../media/image350.png"/><Relationship Id="rId31" Type="http://schemas.openxmlformats.org/officeDocument/2006/relationships/image" Target="../media/image371.png"/><Relationship Id="rId52" Type="http://schemas.openxmlformats.org/officeDocument/2006/relationships/image" Target="../media/image392.png"/><Relationship Id="rId73" Type="http://schemas.openxmlformats.org/officeDocument/2006/relationships/image" Target="../media/image413.png"/><Relationship Id="rId78" Type="http://schemas.openxmlformats.org/officeDocument/2006/relationships/image" Target="../media/image418.png"/><Relationship Id="rId94" Type="http://schemas.openxmlformats.org/officeDocument/2006/relationships/image" Target="../media/image434.png"/><Relationship Id="rId99" Type="http://schemas.openxmlformats.org/officeDocument/2006/relationships/image" Target="../media/image439.png"/><Relationship Id="rId101" Type="http://schemas.openxmlformats.org/officeDocument/2006/relationships/image" Target="../media/image441.png"/><Relationship Id="rId122" Type="http://schemas.openxmlformats.org/officeDocument/2006/relationships/image" Target="../media/image462.png"/><Relationship Id="rId4" Type="http://schemas.openxmlformats.org/officeDocument/2006/relationships/image" Target="../media/image344.png"/><Relationship Id="rId9" Type="http://schemas.openxmlformats.org/officeDocument/2006/relationships/image" Target="../media/image349.jpeg"/></Relationships>
</file>

<file path=ppt/slides/_rels/slide18.xml.rels><?xml version="1.0" encoding="UTF-8" standalone="yes"?>
<Relationships xmlns="http://schemas.openxmlformats.org/package/2006/relationships"><Relationship Id="rId13" Type="http://schemas.openxmlformats.org/officeDocument/2006/relationships/image" Target="../media/image362.png"/><Relationship Id="rId18" Type="http://schemas.openxmlformats.org/officeDocument/2006/relationships/image" Target="../media/image478.png"/><Relationship Id="rId26" Type="http://schemas.openxmlformats.org/officeDocument/2006/relationships/image" Target="../media/image403.png"/><Relationship Id="rId39" Type="http://schemas.openxmlformats.org/officeDocument/2006/relationships/image" Target="../media/image440.png"/><Relationship Id="rId21" Type="http://schemas.openxmlformats.org/officeDocument/2006/relationships/image" Target="../media/image481.png"/><Relationship Id="rId34" Type="http://schemas.openxmlformats.org/officeDocument/2006/relationships/image" Target="../media/image490.png"/><Relationship Id="rId7" Type="http://schemas.openxmlformats.org/officeDocument/2006/relationships/image" Target="../media/image469.png"/><Relationship Id="rId12" Type="http://schemas.openxmlformats.org/officeDocument/2006/relationships/image" Target="../media/image473.png"/><Relationship Id="rId17" Type="http://schemas.openxmlformats.org/officeDocument/2006/relationships/image" Target="../media/image477.png"/><Relationship Id="rId25" Type="http://schemas.openxmlformats.org/officeDocument/2006/relationships/image" Target="../media/image213.png"/><Relationship Id="rId33" Type="http://schemas.openxmlformats.org/officeDocument/2006/relationships/image" Target="../media/image489.png"/><Relationship Id="rId38" Type="http://schemas.openxmlformats.org/officeDocument/2006/relationships/image" Target="../media/image423.png"/><Relationship Id="rId2" Type="http://schemas.openxmlformats.org/officeDocument/2006/relationships/notesSlide" Target="../notesSlides/notesSlide18.xml"/><Relationship Id="rId16" Type="http://schemas.openxmlformats.org/officeDocument/2006/relationships/image" Target="../media/image476.jpg"/><Relationship Id="rId20" Type="http://schemas.openxmlformats.org/officeDocument/2006/relationships/image" Target="../media/image480.png"/><Relationship Id="rId29" Type="http://schemas.openxmlformats.org/officeDocument/2006/relationships/image" Target="../media/image486.png"/><Relationship Id="rId1" Type="http://schemas.openxmlformats.org/officeDocument/2006/relationships/slideLayout" Target="../slideLayouts/slideLayout50.xml"/><Relationship Id="rId6" Type="http://schemas.openxmlformats.org/officeDocument/2006/relationships/image" Target="../media/image468.png"/><Relationship Id="rId11" Type="http://schemas.openxmlformats.org/officeDocument/2006/relationships/image" Target="../media/image472.png"/><Relationship Id="rId24" Type="http://schemas.openxmlformats.org/officeDocument/2006/relationships/image" Target="../media/image484.png"/><Relationship Id="rId32" Type="http://schemas.openxmlformats.org/officeDocument/2006/relationships/image" Target="../media/image488.png"/><Relationship Id="rId37" Type="http://schemas.openxmlformats.org/officeDocument/2006/relationships/image" Target="../media/image291.png"/><Relationship Id="rId5" Type="http://schemas.openxmlformats.org/officeDocument/2006/relationships/image" Target="../media/image27.png"/><Relationship Id="rId15" Type="http://schemas.openxmlformats.org/officeDocument/2006/relationships/image" Target="../media/image475.png"/><Relationship Id="rId23" Type="http://schemas.openxmlformats.org/officeDocument/2006/relationships/image" Target="../media/image483.png"/><Relationship Id="rId28" Type="http://schemas.openxmlformats.org/officeDocument/2006/relationships/image" Target="../media/image280.png"/><Relationship Id="rId36" Type="http://schemas.openxmlformats.org/officeDocument/2006/relationships/image" Target="../media/image491.png"/><Relationship Id="rId10" Type="http://schemas.openxmlformats.org/officeDocument/2006/relationships/image" Target="../media/image471.png"/><Relationship Id="rId19" Type="http://schemas.openxmlformats.org/officeDocument/2006/relationships/image" Target="../media/image479.png"/><Relationship Id="rId31" Type="http://schemas.openxmlformats.org/officeDocument/2006/relationships/image" Target="../media/image420.png"/><Relationship Id="rId4" Type="http://schemas.openxmlformats.org/officeDocument/2006/relationships/image" Target="../media/image467.png"/><Relationship Id="rId9" Type="http://schemas.openxmlformats.org/officeDocument/2006/relationships/image" Target="../media/image470.png"/><Relationship Id="rId14" Type="http://schemas.openxmlformats.org/officeDocument/2006/relationships/image" Target="../media/image474.png"/><Relationship Id="rId22" Type="http://schemas.openxmlformats.org/officeDocument/2006/relationships/image" Target="../media/image482.png"/><Relationship Id="rId27" Type="http://schemas.openxmlformats.org/officeDocument/2006/relationships/image" Target="../media/image485.png"/><Relationship Id="rId30" Type="http://schemas.openxmlformats.org/officeDocument/2006/relationships/image" Target="../media/image487.jpeg"/><Relationship Id="rId35" Type="http://schemas.openxmlformats.org/officeDocument/2006/relationships/image" Target="../media/image309.png"/><Relationship Id="rId8" Type="http://schemas.openxmlformats.org/officeDocument/2006/relationships/image" Target="../media/image156.png"/><Relationship Id="rId3" Type="http://schemas.openxmlformats.org/officeDocument/2006/relationships/image" Target="../media/image466.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92.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jp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26" Type="http://schemas.openxmlformats.org/officeDocument/2006/relationships/image" Target="../media/image515.png"/><Relationship Id="rId21" Type="http://schemas.openxmlformats.org/officeDocument/2006/relationships/image" Target="../media/image511.png"/><Relationship Id="rId42" Type="http://schemas.openxmlformats.org/officeDocument/2006/relationships/image" Target="../media/image531.png"/><Relationship Id="rId47" Type="http://schemas.openxmlformats.org/officeDocument/2006/relationships/image" Target="../media/image535.png"/><Relationship Id="rId63" Type="http://schemas.openxmlformats.org/officeDocument/2006/relationships/image" Target="../media/image549.png"/><Relationship Id="rId68" Type="http://schemas.openxmlformats.org/officeDocument/2006/relationships/image" Target="../media/image554.png"/><Relationship Id="rId7" Type="http://schemas.openxmlformats.org/officeDocument/2006/relationships/image" Target="../media/image497.png"/><Relationship Id="rId71" Type="http://schemas.openxmlformats.org/officeDocument/2006/relationships/image" Target="../media/image228.png"/><Relationship Id="rId2" Type="http://schemas.openxmlformats.org/officeDocument/2006/relationships/notesSlide" Target="../notesSlides/notesSlide20.xml"/><Relationship Id="rId16" Type="http://schemas.openxmlformats.org/officeDocument/2006/relationships/image" Target="../media/image506.png"/><Relationship Id="rId29" Type="http://schemas.openxmlformats.org/officeDocument/2006/relationships/image" Target="../media/image518.png"/><Relationship Id="rId11" Type="http://schemas.openxmlformats.org/officeDocument/2006/relationships/image" Target="../media/image501.png"/><Relationship Id="rId24" Type="http://schemas.openxmlformats.org/officeDocument/2006/relationships/image" Target="../media/image514.png"/><Relationship Id="rId32" Type="http://schemas.openxmlformats.org/officeDocument/2006/relationships/image" Target="../media/image521.png"/><Relationship Id="rId37" Type="http://schemas.openxmlformats.org/officeDocument/2006/relationships/image" Target="../media/image526.png"/><Relationship Id="rId40" Type="http://schemas.openxmlformats.org/officeDocument/2006/relationships/image" Target="../media/image529.png"/><Relationship Id="rId45" Type="http://schemas.openxmlformats.org/officeDocument/2006/relationships/image" Target="../media/image533.png"/><Relationship Id="rId53" Type="http://schemas.openxmlformats.org/officeDocument/2006/relationships/image" Target="../media/image541.png"/><Relationship Id="rId58" Type="http://schemas.openxmlformats.org/officeDocument/2006/relationships/image" Target="../media/image546.png"/><Relationship Id="rId66" Type="http://schemas.openxmlformats.org/officeDocument/2006/relationships/image" Target="../media/image552.png"/><Relationship Id="rId5" Type="http://schemas.openxmlformats.org/officeDocument/2006/relationships/image" Target="../media/image495.png"/><Relationship Id="rId61" Type="http://schemas.openxmlformats.org/officeDocument/2006/relationships/image" Target="../media/image548.png"/><Relationship Id="rId19" Type="http://schemas.openxmlformats.org/officeDocument/2006/relationships/image" Target="../media/image509.png"/><Relationship Id="rId14" Type="http://schemas.openxmlformats.org/officeDocument/2006/relationships/image" Target="../media/image504.png"/><Relationship Id="rId22" Type="http://schemas.openxmlformats.org/officeDocument/2006/relationships/image" Target="../media/image512.png"/><Relationship Id="rId27" Type="http://schemas.openxmlformats.org/officeDocument/2006/relationships/image" Target="../media/image516.png"/><Relationship Id="rId30" Type="http://schemas.openxmlformats.org/officeDocument/2006/relationships/image" Target="../media/image519.png"/><Relationship Id="rId35" Type="http://schemas.openxmlformats.org/officeDocument/2006/relationships/image" Target="../media/image524.png"/><Relationship Id="rId43" Type="http://schemas.openxmlformats.org/officeDocument/2006/relationships/image" Target="../media/image532.png"/><Relationship Id="rId48" Type="http://schemas.openxmlformats.org/officeDocument/2006/relationships/image" Target="../media/image536.png"/><Relationship Id="rId56" Type="http://schemas.openxmlformats.org/officeDocument/2006/relationships/image" Target="../media/image544.png"/><Relationship Id="rId64" Type="http://schemas.openxmlformats.org/officeDocument/2006/relationships/image" Target="../media/image550.png"/><Relationship Id="rId69" Type="http://schemas.openxmlformats.org/officeDocument/2006/relationships/image" Target="../media/image555.png"/><Relationship Id="rId8" Type="http://schemas.openxmlformats.org/officeDocument/2006/relationships/image" Target="../media/image498.png"/><Relationship Id="rId51" Type="http://schemas.openxmlformats.org/officeDocument/2006/relationships/image" Target="../media/image539.png"/><Relationship Id="rId3" Type="http://schemas.openxmlformats.org/officeDocument/2006/relationships/image" Target="../media/image493.png"/><Relationship Id="rId12" Type="http://schemas.openxmlformats.org/officeDocument/2006/relationships/image" Target="../media/image502.png"/><Relationship Id="rId17" Type="http://schemas.openxmlformats.org/officeDocument/2006/relationships/image" Target="../media/image507.png"/><Relationship Id="rId25" Type="http://schemas.openxmlformats.org/officeDocument/2006/relationships/image" Target="../media/image156.png"/><Relationship Id="rId33" Type="http://schemas.openxmlformats.org/officeDocument/2006/relationships/image" Target="../media/image522.png"/><Relationship Id="rId38" Type="http://schemas.openxmlformats.org/officeDocument/2006/relationships/image" Target="../media/image527.png"/><Relationship Id="rId46" Type="http://schemas.openxmlformats.org/officeDocument/2006/relationships/image" Target="../media/image534.png"/><Relationship Id="rId59" Type="http://schemas.openxmlformats.org/officeDocument/2006/relationships/image" Target="../media/image363.png"/><Relationship Id="rId67" Type="http://schemas.openxmlformats.org/officeDocument/2006/relationships/image" Target="../media/image553.png"/><Relationship Id="rId20" Type="http://schemas.openxmlformats.org/officeDocument/2006/relationships/image" Target="../media/image510.png"/><Relationship Id="rId41" Type="http://schemas.openxmlformats.org/officeDocument/2006/relationships/image" Target="../media/image530.png"/><Relationship Id="rId54" Type="http://schemas.openxmlformats.org/officeDocument/2006/relationships/image" Target="../media/image542.png"/><Relationship Id="rId62" Type="http://schemas.openxmlformats.org/officeDocument/2006/relationships/image" Target="../media/image330.png"/><Relationship Id="rId70" Type="http://schemas.openxmlformats.org/officeDocument/2006/relationships/image" Target="../media/image556.png"/><Relationship Id="rId1" Type="http://schemas.openxmlformats.org/officeDocument/2006/relationships/slideLayout" Target="../slideLayouts/slideLayout26.xml"/><Relationship Id="rId6" Type="http://schemas.openxmlformats.org/officeDocument/2006/relationships/image" Target="../media/image496.png"/><Relationship Id="rId15" Type="http://schemas.openxmlformats.org/officeDocument/2006/relationships/image" Target="../media/image505.png"/><Relationship Id="rId23" Type="http://schemas.openxmlformats.org/officeDocument/2006/relationships/image" Target="../media/image513.png"/><Relationship Id="rId28" Type="http://schemas.openxmlformats.org/officeDocument/2006/relationships/image" Target="../media/image517.png"/><Relationship Id="rId36" Type="http://schemas.openxmlformats.org/officeDocument/2006/relationships/image" Target="../media/image525.png"/><Relationship Id="rId49" Type="http://schemas.openxmlformats.org/officeDocument/2006/relationships/image" Target="../media/image537.png"/><Relationship Id="rId57" Type="http://schemas.openxmlformats.org/officeDocument/2006/relationships/image" Target="../media/image545.png"/><Relationship Id="rId10" Type="http://schemas.openxmlformats.org/officeDocument/2006/relationships/image" Target="../media/image500.png"/><Relationship Id="rId31" Type="http://schemas.openxmlformats.org/officeDocument/2006/relationships/image" Target="../media/image520.png"/><Relationship Id="rId44" Type="http://schemas.openxmlformats.org/officeDocument/2006/relationships/image" Target="../media/image290.png"/><Relationship Id="rId52" Type="http://schemas.openxmlformats.org/officeDocument/2006/relationships/image" Target="../media/image540.png"/><Relationship Id="rId60" Type="http://schemas.openxmlformats.org/officeDocument/2006/relationships/image" Target="../media/image547.png"/><Relationship Id="rId65" Type="http://schemas.openxmlformats.org/officeDocument/2006/relationships/image" Target="../media/image551.png"/><Relationship Id="rId4" Type="http://schemas.openxmlformats.org/officeDocument/2006/relationships/image" Target="../media/image494.png"/><Relationship Id="rId9" Type="http://schemas.openxmlformats.org/officeDocument/2006/relationships/image" Target="../media/image499.png"/><Relationship Id="rId13" Type="http://schemas.openxmlformats.org/officeDocument/2006/relationships/image" Target="../media/image503.png"/><Relationship Id="rId18" Type="http://schemas.openxmlformats.org/officeDocument/2006/relationships/image" Target="../media/image508.png"/><Relationship Id="rId39" Type="http://schemas.openxmlformats.org/officeDocument/2006/relationships/image" Target="../media/image528.png"/><Relationship Id="rId34" Type="http://schemas.openxmlformats.org/officeDocument/2006/relationships/image" Target="../media/image523.png"/><Relationship Id="rId50" Type="http://schemas.openxmlformats.org/officeDocument/2006/relationships/image" Target="../media/image538.png"/><Relationship Id="rId55" Type="http://schemas.openxmlformats.org/officeDocument/2006/relationships/image" Target="../media/image543.png"/></Relationships>
</file>

<file path=ppt/slides/_rels/slide21.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hyperlink" Target="https://www.cncf.io/certification/expert/cka/cka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559.png"/><Relationship Id="rId4" Type="http://schemas.openxmlformats.org/officeDocument/2006/relationships/hyperlink" Target="https://www.cncf.io/certification/kcsp/" TargetMode="External"/></Relationships>
</file>

<file path=ppt/slides/_rels/slide24.xml.rels><?xml version="1.0" encoding="UTF-8" standalone="yes"?>
<Relationships xmlns="http://schemas.openxmlformats.org/package/2006/relationships"><Relationship Id="rId26" Type="http://schemas.openxmlformats.org/officeDocument/2006/relationships/image" Target="../media/image582.png"/><Relationship Id="rId21" Type="http://schemas.openxmlformats.org/officeDocument/2006/relationships/image" Target="../media/image578.png"/><Relationship Id="rId34" Type="http://schemas.openxmlformats.org/officeDocument/2006/relationships/image" Target="../media/image590.png"/><Relationship Id="rId42" Type="http://schemas.openxmlformats.org/officeDocument/2006/relationships/image" Target="../media/image598.png"/><Relationship Id="rId47" Type="http://schemas.openxmlformats.org/officeDocument/2006/relationships/image" Target="../media/image603.png"/><Relationship Id="rId50" Type="http://schemas.openxmlformats.org/officeDocument/2006/relationships/image" Target="../media/image308.png"/><Relationship Id="rId55" Type="http://schemas.openxmlformats.org/officeDocument/2006/relationships/image" Target="../media/image610.png"/><Relationship Id="rId63" Type="http://schemas.openxmlformats.org/officeDocument/2006/relationships/image" Target="../media/image420.png"/><Relationship Id="rId68" Type="http://schemas.openxmlformats.org/officeDocument/2006/relationships/image" Target="../media/image622.png"/><Relationship Id="rId7" Type="http://schemas.openxmlformats.org/officeDocument/2006/relationships/image" Target="../media/image564.png"/><Relationship Id="rId2" Type="http://schemas.openxmlformats.org/officeDocument/2006/relationships/notesSlide" Target="../notesSlides/notesSlide24.xml"/><Relationship Id="rId16" Type="http://schemas.openxmlformats.org/officeDocument/2006/relationships/image" Target="../media/image573.png"/><Relationship Id="rId29" Type="http://schemas.openxmlformats.org/officeDocument/2006/relationships/image" Target="../media/image585.png"/><Relationship Id="rId11" Type="http://schemas.openxmlformats.org/officeDocument/2006/relationships/image" Target="../media/image568.png"/><Relationship Id="rId24" Type="http://schemas.openxmlformats.org/officeDocument/2006/relationships/image" Target="../media/image581.png"/><Relationship Id="rId32" Type="http://schemas.openxmlformats.org/officeDocument/2006/relationships/image" Target="../media/image588.png"/><Relationship Id="rId37" Type="http://schemas.openxmlformats.org/officeDocument/2006/relationships/image" Target="../media/image593.png"/><Relationship Id="rId40" Type="http://schemas.openxmlformats.org/officeDocument/2006/relationships/image" Target="../media/image596.png"/><Relationship Id="rId45" Type="http://schemas.openxmlformats.org/officeDocument/2006/relationships/image" Target="../media/image601.png"/><Relationship Id="rId53" Type="http://schemas.openxmlformats.org/officeDocument/2006/relationships/image" Target="../media/image608.png"/><Relationship Id="rId58" Type="http://schemas.openxmlformats.org/officeDocument/2006/relationships/image" Target="../media/image613.png"/><Relationship Id="rId66" Type="http://schemas.openxmlformats.org/officeDocument/2006/relationships/image" Target="../media/image620.png"/><Relationship Id="rId5" Type="http://schemas.openxmlformats.org/officeDocument/2006/relationships/image" Target="../media/image562.png"/><Relationship Id="rId61" Type="http://schemas.openxmlformats.org/officeDocument/2006/relationships/image" Target="../media/image616.png"/><Relationship Id="rId19" Type="http://schemas.openxmlformats.org/officeDocument/2006/relationships/image" Target="../media/image576.png"/><Relationship Id="rId14" Type="http://schemas.openxmlformats.org/officeDocument/2006/relationships/image" Target="../media/image571.png"/><Relationship Id="rId22" Type="http://schemas.openxmlformats.org/officeDocument/2006/relationships/image" Target="../media/image579.png"/><Relationship Id="rId27" Type="http://schemas.openxmlformats.org/officeDocument/2006/relationships/image" Target="../media/image583.png"/><Relationship Id="rId30" Type="http://schemas.openxmlformats.org/officeDocument/2006/relationships/image" Target="../media/image586.png"/><Relationship Id="rId35" Type="http://schemas.openxmlformats.org/officeDocument/2006/relationships/image" Target="../media/image591.png"/><Relationship Id="rId43" Type="http://schemas.openxmlformats.org/officeDocument/2006/relationships/image" Target="../media/image599.png"/><Relationship Id="rId48" Type="http://schemas.openxmlformats.org/officeDocument/2006/relationships/image" Target="../media/image604.png"/><Relationship Id="rId56" Type="http://schemas.openxmlformats.org/officeDocument/2006/relationships/image" Target="../media/image611.png"/><Relationship Id="rId64" Type="http://schemas.openxmlformats.org/officeDocument/2006/relationships/image" Target="../media/image618.png"/><Relationship Id="rId8" Type="http://schemas.openxmlformats.org/officeDocument/2006/relationships/image" Target="../media/image565.png"/><Relationship Id="rId51" Type="http://schemas.openxmlformats.org/officeDocument/2006/relationships/image" Target="../media/image606.png"/><Relationship Id="rId3" Type="http://schemas.openxmlformats.org/officeDocument/2006/relationships/image" Target="../media/image560.png"/><Relationship Id="rId12" Type="http://schemas.openxmlformats.org/officeDocument/2006/relationships/image" Target="../media/image569.png"/><Relationship Id="rId17" Type="http://schemas.openxmlformats.org/officeDocument/2006/relationships/image" Target="../media/image574.png"/><Relationship Id="rId25" Type="http://schemas.openxmlformats.org/officeDocument/2006/relationships/image" Target="../media/image407.png"/><Relationship Id="rId33" Type="http://schemas.openxmlformats.org/officeDocument/2006/relationships/image" Target="../media/image589.png"/><Relationship Id="rId38" Type="http://schemas.openxmlformats.org/officeDocument/2006/relationships/image" Target="../media/image594.png"/><Relationship Id="rId46" Type="http://schemas.openxmlformats.org/officeDocument/2006/relationships/image" Target="../media/image602.png"/><Relationship Id="rId59" Type="http://schemas.openxmlformats.org/officeDocument/2006/relationships/image" Target="../media/image614.png"/><Relationship Id="rId67" Type="http://schemas.openxmlformats.org/officeDocument/2006/relationships/image" Target="../media/image621.png"/><Relationship Id="rId20" Type="http://schemas.openxmlformats.org/officeDocument/2006/relationships/image" Target="../media/image577.png"/><Relationship Id="rId41" Type="http://schemas.openxmlformats.org/officeDocument/2006/relationships/image" Target="../media/image597.png"/><Relationship Id="rId54" Type="http://schemas.openxmlformats.org/officeDocument/2006/relationships/image" Target="../media/image609.png"/><Relationship Id="rId62" Type="http://schemas.openxmlformats.org/officeDocument/2006/relationships/image" Target="../media/image617.png"/><Relationship Id="rId1" Type="http://schemas.openxmlformats.org/officeDocument/2006/relationships/slideLayout" Target="../slideLayouts/slideLayout26.xml"/><Relationship Id="rId6" Type="http://schemas.openxmlformats.org/officeDocument/2006/relationships/image" Target="../media/image563.png"/><Relationship Id="rId15" Type="http://schemas.openxmlformats.org/officeDocument/2006/relationships/image" Target="../media/image572.png"/><Relationship Id="rId23" Type="http://schemas.openxmlformats.org/officeDocument/2006/relationships/image" Target="../media/image580.png"/><Relationship Id="rId28" Type="http://schemas.openxmlformats.org/officeDocument/2006/relationships/image" Target="../media/image584.png"/><Relationship Id="rId36" Type="http://schemas.openxmlformats.org/officeDocument/2006/relationships/image" Target="../media/image592.png"/><Relationship Id="rId49" Type="http://schemas.openxmlformats.org/officeDocument/2006/relationships/image" Target="../media/image605.png"/><Relationship Id="rId57" Type="http://schemas.openxmlformats.org/officeDocument/2006/relationships/image" Target="../media/image612.png"/><Relationship Id="rId10" Type="http://schemas.openxmlformats.org/officeDocument/2006/relationships/image" Target="../media/image567.png"/><Relationship Id="rId31" Type="http://schemas.openxmlformats.org/officeDocument/2006/relationships/image" Target="../media/image587.png"/><Relationship Id="rId44" Type="http://schemas.openxmlformats.org/officeDocument/2006/relationships/image" Target="../media/image600.png"/><Relationship Id="rId52" Type="http://schemas.openxmlformats.org/officeDocument/2006/relationships/image" Target="../media/image607.png"/><Relationship Id="rId60" Type="http://schemas.openxmlformats.org/officeDocument/2006/relationships/image" Target="../media/image615.png"/><Relationship Id="rId65" Type="http://schemas.openxmlformats.org/officeDocument/2006/relationships/image" Target="../media/image619.png"/><Relationship Id="rId4" Type="http://schemas.openxmlformats.org/officeDocument/2006/relationships/image" Target="../media/image561.png"/><Relationship Id="rId9" Type="http://schemas.openxmlformats.org/officeDocument/2006/relationships/image" Target="../media/image566.png"/><Relationship Id="rId13" Type="http://schemas.openxmlformats.org/officeDocument/2006/relationships/image" Target="../media/image570.png"/><Relationship Id="rId18" Type="http://schemas.openxmlformats.org/officeDocument/2006/relationships/image" Target="../media/image575.png"/><Relationship Id="rId39" Type="http://schemas.openxmlformats.org/officeDocument/2006/relationships/image" Target="../media/image595.png"/></Relationships>
</file>

<file path=ppt/slides/_rels/slide25.xml.rels><?xml version="1.0" encoding="UTF-8" standalone="yes"?>
<Relationships xmlns="http://schemas.openxmlformats.org/package/2006/relationships"><Relationship Id="rId8" Type="http://schemas.openxmlformats.org/officeDocument/2006/relationships/hyperlink" Target="https://www.lfasiallc.com/events/kubecon-cloudnativecon-china-2019/" TargetMode="External"/><Relationship Id="rId3" Type="http://schemas.openxmlformats.org/officeDocument/2006/relationships/hyperlink" Target="https://www.lfasiallc.com/kubecon-cloudnativecon-china" TargetMode="External"/><Relationship Id="rId7" Type="http://schemas.openxmlformats.org/officeDocument/2006/relationships/hyperlink" Target="https://events.linuxfoundation.org/events/kubecon-cloudnativecon-europe-2019/" TargetMode="External"/><Relationship Id="rId12" Type="http://schemas.openxmlformats.org/officeDocument/2006/relationships/image" Target="../media/image625.png"/><Relationship Id="rId2" Type="http://schemas.openxmlformats.org/officeDocument/2006/relationships/notesSlide" Target="../notesSlides/notesSlide25.xml"/><Relationship Id="rId1" Type="http://schemas.openxmlformats.org/officeDocument/2006/relationships/slideLayout" Target="../slideLayouts/slideLayout50.xml"/><Relationship Id="rId6" Type="http://schemas.openxmlformats.org/officeDocument/2006/relationships/hyperlink" Target="https://events.linuxfoundation.org/events/kubecon-cloudnativecon-north-america-2018/program/call-for-proposals-cfp/" TargetMode="External"/><Relationship Id="rId11" Type="http://schemas.openxmlformats.org/officeDocument/2006/relationships/image" Target="../media/image624.png"/><Relationship Id="rId5" Type="http://schemas.openxmlformats.org/officeDocument/2006/relationships/hyperlink" Target="https://events.linuxfoundation.org/events/kubecon-cloudnativecon-north-america-2018/sponsors/become-a-sponsor/" TargetMode="External"/><Relationship Id="rId10" Type="http://schemas.openxmlformats.org/officeDocument/2006/relationships/image" Target="../media/image623.png"/><Relationship Id="rId4" Type="http://schemas.openxmlformats.org/officeDocument/2006/relationships/hyperlink" Target="https://events.linuxfoundation.org/events/kubecon-cloudnativecon-north-america-2018/" TargetMode="External"/><Relationship Id="rId9" Type="http://schemas.openxmlformats.org/officeDocument/2006/relationships/hyperlink" Target="https://events.linuxfoundation.org/events/kubecon-cloudnativecon-north-america-20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627.jpe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28.xml"/><Relationship Id="rId1" Type="http://schemas.openxmlformats.org/officeDocument/2006/relationships/slideLayout" Target="../slideLayouts/slideLayout26.xml"/><Relationship Id="rId5" Type="http://schemas.openxmlformats.org/officeDocument/2006/relationships/image" Target="../media/image630.png"/><Relationship Id="rId4" Type="http://schemas.openxmlformats.org/officeDocument/2006/relationships/image" Target="../media/image629.png"/></Relationships>
</file>

<file path=ppt/slides/_rels/slide29.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3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34.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33.png"/><Relationship Id="rId5" Type="http://schemas.openxmlformats.org/officeDocument/2006/relationships/hyperlink" Target="https://www.cncf.io/blog/" TargetMode="External"/><Relationship Id="rId10" Type="http://schemas.openxmlformats.org/officeDocument/2006/relationships/image" Target="../media/image632.png"/><Relationship Id="rId4" Type="http://schemas.openxmlformats.org/officeDocument/2006/relationships/hyperlink" Target="https://www.cncf.io/community/recorded-events/" TargetMode="External"/><Relationship Id="rId9" Type="http://schemas.openxmlformats.org/officeDocument/2006/relationships/image" Target="../media/image631.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6.jp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5.png"/></Relationships>
</file>

<file path=ppt/slides/_rels/slide30.xml.rels><?xml version="1.0" encoding="UTF-8" standalone="yes"?>
<Relationships xmlns="http://schemas.openxmlformats.org/package/2006/relationships"><Relationship Id="rId8" Type="http://schemas.openxmlformats.org/officeDocument/2006/relationships/image" Target="../media/image638.png"/><Relationship Id="rId3" Type="http://schemas.openxmlformats.org/officeDocument/2006/relationships/hyperlink" Target="https://www.cncf.io/people/ambassadors/" TargetMode="External"/><Relationship Id="rId7" Type="http://schemas.openxmlformats.org/officeDocument/2006/relationships/image" Target="../media/image637.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636.png"/><Relationship Id="rId5" Type="http://schemas.openxmlformats.org/officeDocument/2006/relationships/hyperlink" Target="https://www.linuxfoundation.org/membership/" TargetMode="External"/><Relationship Id="rId10" Type="http://schemas.openxmlformats.org/officeDocument/2006/relationships/image" Target="../media/image631.png"/><Relationship Id="rId4" Type="http://schemas.openxmlformats.org/officeDocument/2006/relationships/hyperlink" Target="https://kubernetes.io/partners/" TargetMode="External"/><Relationship Id="rId9" Type="http://schemas.openxmlformats.org/officeDocument/2006/relationships/image" Target="../media/image639.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4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41.png"/><Relationship Id="rId17" Type="http://schemas.openxmlformats.org/officeDocument/2006/relationships/image" Target="../media/image646.png"/><Relationship Id="rId2" Type="http://schemas.openxmlformats.org/officeDocument/2006/relationships/notesSlide" Target="../notesSlides/notesSlide31.xml"/><Relationship Id="rId16" Type="http://schemas.openxmlformats.org/officeDocument/2006/relationships/image" Target="../media/image64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4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4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651.png"/><Relationship Id="rId4" Type="http://schemas.openxmlformats.org/officeDocument/2006/relationships/hyperlink" Target="https://www.cncf.io/people/end-user-communit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52.png"/><Relationship Id="rId7" Type="http://schemas.openxmlformats.org/officeDocument/2006/relationships/image" Target="../media/image656.png"/><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655.png"/><Relationship Id="rId5" Type="http://schemas.openxmlformats.org/officeDocument/2006/relationships/image" Target="../media/image654.png"/><Relationship Id="rId4" Type="http://schemas.openxmlformats.org/officeDocument/2006/relationships/image" Target="../media/image653.png"/></Relationships>
</file>

<file path=ppt/slides/_rels/slide3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43.xml"/><Relationship Id="rId1" Type="http://schemas.openxmlformats.org/officeDocument/2006/relationships/slideLayout" Target="../slideLayouts/slideLayout26.xml"/><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88.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12factor.net/" TargetMode="External"/><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659.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660.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661.png"/><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jpg"/><Relationship Id="rId9"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8.png"/><Relationship Id="rId4" Type="http://schemas.openxmlformats.org/officeDocument/2006/relationships/image" Target="../media/image662.png"/><Relationship Id="rId9" Type="http://schemas.openxmlformats.org/officeDocument/2006/relationships/image" Target="../media/image87.png"/></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663.jpe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664.jpe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665.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66.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67.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668.jpeg"/><Relationship Id="rId4" Type="http://schemas.openxmlformats.org/officeDocument/2006/relationships/hyperlink" Target="https://github.com/cncf/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最终用户社区有65家公司</a:t>
            </a:r>
            <a:endParaRPr b="0" i="0" u="none" strike="noStrike" cap="none" dirty="0">
              <a:solidFill>
                <a:srgbClr val="FFFFFF"/>
              </a:solidFill>
              <a:latin typeface="Helvetica Neue"/>
              <a:ea typeface="Helvetica Neue"/>
              <a:cs typeface="Helvetica Neue"/>
              <a:sym typeface="Helvetica Neue"/>
            </a:endParaRPr>
          </a:p>
        </p:txBody>
      </p:sp>
      <p:sp>
        <p:nvSpPr>
          <p:cNvPr id="823" name="Google Shape;823;p10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7 non-public members</a:t>
            </a:r>
            <a:endParaRPr sz="1100" i="1"/>
          </a:p>
        </p:txBody>
      </p:sp>
      <p:pic>
        <p:nvPicPr>
          <p:cNvPr id="824" name="Google Shape;824;p108"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844577" y="1184546"/>
            <a:ext cx="778500" cy="321600"/>
          </a:xfrm>
          <a:prstGeom prst="rect">
            <a:avLst/>
          </a:prstGeom>
          <a:noFill/>
          <a:ln>
            <a:noFill/>
          </a:ln>
        </p:spPr>
      </p:pic>
      <p:pic>
        <p:nvPicPr>
          <p:cNvPr id="825" name="Google Shape;825;p10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199" y="1739163"/>
            <a:ext cx="697800" cy="414900"/>
          </a:xfrm>
          <a:prstGeom prst="rect">
            <a:avLst/>
          </a:prstGeom>
          <a:noFill/>
          <a:ln>
            <a:noFill/>
          </a:ln>
        </p:spPr>
      </p:pic>
      <p:pic>
        <p:nvPicPr>
          <p:cNvPr id="826" name="Google Shape;826;p10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32876" y="1739163"/>
            <a:ext cx="697800" cy="414900"/>
          </a:xfrm>
          <a:prstGeom prst="rect">
            <a:avLst/>
          </a:prstGeom>
          <a:noFill/>
          <a:ln>
            <a:noFill/>
          </a:ln>
        </p:spPr>
      </p:pic>
      <p:pic>
        <p:nvPicPr>
          <p:cNvPr id="827" name="Google Shape;827;p10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348331" y="2358818"/>
            <a:ext cx="1060800" cy="357600"/>
          </a:xfrm>
          <a:prstGeom prst="rect">
            <a:avLst/>
          </a:prstGeom>
          <a:noFill/>
          <a:ln>
            <a:noFill/>
          </a:ln>
        </p:spPr>
      </p:pic>
      <p:pic>
        <p:nvPicPr>
          <p:cNvPr id="828" name="Google Shape;828;p108"/>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70008" y="4276421"/>
            <a:ext cx="869900" cy="223657"/>
          </a:xfrm>
          <a:prstGeom prst="rect">
            <a:avLst/>
          </a:prstGeom>
          <a:noFill/>
          <a:ln>
            <a:noFill/>
          </a:ln>
        </p:spPr>
      </p:pic>
      <p:pic>
        <p:nvPicPr>
          <p:cNvPr id="829" name="Google Shape;829;p10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530789" y="2322231"/>
            <a:ext cx="724212" cy="430775"/>
          </a:xfrm>
          <a:prstGeom prst="rect">
            <a:avLst/>
          </a:prstGeom>
          <a:noFill/>
          <a:ln>
            <a:noFill/>
          </a:ln>
        </p:spPr>
      </p:pic>
      <p:pic>
        <p:nvPicPr>
          <p:cNvPr id="830" name="Google Shape;830;p10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224303" y="4151875"/>
            <a:ext cx="487465" cy="472750"/>
          </a:xfrm>
          <a:prstGeom prst="rect">
            <a:avLst/>
          </a:prstGeom>
          <a:noFill/>
          <a:ln>
            <a:noFill/>
          </a:ln>
        </p:spPr>
      </p:pic>
      <p:pic>
        <p:nvPicPr>
          <p:cNvPr id="831" name="Google Shape;831;p10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577351" y="3599349"/>
            <a:ext cx="549850" cy="432604"/>
          </a:xfrm>
          <a:prstGeom prst="rect">
            <a:avLst/>
          </a:prstGeom>
          <a:noFill/>
          <a:ln>
            <a:noFill/>
          </a:ln>
        </p:spPr>
      </p:pic>
      <p:pic>
        <p:nvPicPr>
          <p:cNvPr id="832" name="Google Shape;832;p10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955065" y="1050553"/>
            <a:ext cx="991225" cy="589585"/>
          </a:xfrm>
          <a:prstGeom prst="rect">
            <a:avLst/>
          </a:prstGeom>
          <a:noFill/>
          <a:ln>
            <a:noFill/>
          </a:ln>
        </p:spPr>
      </p:pic>
      <p:pic>
        <p:nvPicPr>
          <p:cNvPr id="833" name="Google Shape;833;p10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56027" y="1709738"/>
            <a:ext cx="549857" cy="473750"/>
          </a:xfrm>
          <a:prstGeom prst="rect">
            <a:avLst/>
          </a:prstGeom>
          <a:noFill/>
          <a:ln>
            <a:noFill/>
          </a:ln>
        </p:spPr>
      </p:pic>
      <p:pic>
        <p:nvPicPr>
          <p:cNvPr id="834" name="Google Shape;834;p10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559275" y="4176655"/>
            <a:ext cx="549850" cy="423190"/>
          </a:xfrm>
          <a:prstGeom prst="rect">
            <a:avLst/>
          </a:prstGeom>
          <a:noFill/>
          <a:ln>
            <a:noFill/>
          </a:ln>
        </p:spPr>
      </p:pic>
      <p:pic>
        <p:nvPicPr>
          <p:cNvPr id="835" name="Google Shape;835;p10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368093" y="2334996"/>
            <a:ext cx="657374" cy="405244"/>
          </a:xfrm>
          <a:prstGeom prst="rect">
            <a:avLst/>
          </a:prstGeom>
          <a:noFill/>
          <a:ln>
            <a:noFill/>
          </a:ln>
        </p:spPr>
      </p:pic>
      <p:pic>
        <p:nvPicPr>
          <p:cNvPr id="836" name="Google Shape;836;p108"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199" y="3674349"/>
            <a:ext cx="943099" cy="282603"/>
          </a:xfrm>
          <a:prstGeom prst="rect">
            <a:avLst/>
          </a:prstGeom>
          <a:noFill/>
          <a:ln>
            <a:noFill/>
          </a:ln>
        </p:spPr>
      </p:pic>
      <p:pic>
        <p:nvPicPr>
          <p:cNvPr id="837" name="Google Shape;837;p108"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737171" y="4291220"/>
            <a:ext cx="869903" cy="194059"/>
          </a:xfrm>
          <a:prstGeom prst="rect">
            <a:avLst/>
          </a:prstGeom>
          <a:noFill/>
          <a:ln>
            <a:noFill/>
          </a:ln>
        </p:spPr>
      </p:pic>
      <p:pic>
        <p:nvPicPr>
          <p:cNvPr id="838" name="Google Shape;838;p108" descr="Pinterest.png"/>
          <p:cNvPicPr preferRelativeResize="0"/>
          <p:nvPr/>
        </p:nvPicPr>
        <p:blipFill>
          <a:blip r:embed="rId17">
            <a:alphaModFix/>
          </a:blip>
          <a:stretch>
            <a:fillRect/>
          </a:stretch>
        </p:blipFill>
        <p:spPr>
          <a:xfrm>
            <a:off x="8147125" y="2354685"/>
            <a:ext cx="943100" cy="365866"/>
          </a:xfrm>
          <a:prstGeom prst="rect">
            <a:avLst/>
          </a:prstGeom>
          <a:noFill/>
          <a:ln>
            <a:noFill/>
          </a:ln>
        </p:spPr>
      </p:pic>
      <p:pic>
        <p:nvPicPr>
          <p:cNvPr id="839" name="Google Shape;839;p108"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6494820" y="3679450"/>
            <a:ext cx="1060800" cy="272400"/>
          </a:xfrm>
          <a:prstGeom prst="rect">
            <a:avLst/>
          </a:prstGeom>
          <a:noFill/>
          <a:ln>
            <a:noFill/>
          </a:ln>
        </p:spPr>
      </p:pic>
      <p:pic>
        <p:nvPicPr>
          <p:cNvPr id="840" name="Google Shape;840;p10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40280" y="3022442"/>
            <a:ext cx="1154286" cy="207747"/>
          </a:xfrm>
          <a:prstGeom prst="rect">
            <a:avLst/>
          </a:prstGeom>
          <a:noFill/>
          <a:ln>
            <a:noFill/>
          </a:ln>
        </p:spPr>
      </p:pic>
      <p:pic>
        <p:nvPicPr>
          <p:cNvPr id="841" name="Google Shape;841;p10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637424" y="2959193"/>
            <a:ext cx="991225" cy="334246"/>
          </a:xfrm>
          <a:prstGeom prst="rect">
            <a:avLst/>
          </a:prstGeom>
          <a:noFill/>
          <a:ln>
            <a:noFill/>
          </a:ln>
        </p:spPr>
      </p:pic>
      <p:pic>
        <p:nvPicPr>
          <p:cNvPr id="842" name="Google Shape;842;p108"/>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3573" y="2347203"/>
            <a:ext cx="943100" cy="380829"/>
          </a:xfrm>
          <a:prstGeom prst="rect">
            <a:avLst/>
          </a:prstGeom>
          <a:noFill/>
          <a:ln>
            <a:noFill/>
          </a:ln>
        </p:spPr>
      </p:pic>
      <p:pic>
        <p:nvPicPr>
          <p:cNvPr id="843" name="Google Shape;843;p10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144431" y="3600193"/>
            <a:ext cx="549850" cy="430915"/>
          </a:xfrm>
          <a:prstGeom prst="rect">
            <a:avLst/>
          </a:prstGeom>
          <a:noFill/>
          <a:ln>
            <a:noFill/>
          </a:ln>
        </p:spPr>
      </p:pic>
      <p:pic>
        <p:nvPicPr>
          <p:cNvPr id="844" name="Google Shape;844;p10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275111" y="2889449"/>
            <a:ext cx="697800" cy="473734"/>
          </a:xfrm>
          <a:prstGeom prst="rect">
            <a:avLst/>
          </a:prstGeom>
          <a:noFill/>
          <a:ln>
            <a:noFill/>
          </a:ln>
        </p:spPr>
      </p:pic>
      <p:pic>
        <p:nvPicPr>
          <p:cNvPr id="845" name="Google Shape;845;p10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599055" y="1791395"/>
            <a:ext cx="869888" cy="310436"/>
          </a:xfrm>
          <a:prstGeom prst="rect">
            <a:avLst/>
          </a:prstGeom>
          <a:noFill/>
          <a:ln>
            <a:noFill/>
          </a:ln>
        </p:spPr>
      </p:pic>
      <p:pic>
        <p:nvPicPr>
          <p:cNvPr id="846" name="Google Shape;846;p10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255176" y="1806326"/>
            <a:ext cx="869775" cy="280572"/>
          </a:xfrm>
          <a:prstGeom prst="rect">
            <a:avLst/>
          </a:prstGeom>
          <a:noFill/>
          <a:ln>
            <a:noFill/>
          </a:ln>
        </p:spPr>
      </p:pic>
      <p:pic>
        <p:nvPicPr>
          <p:cNvPr id="847" name="Google Shape;847;p10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61721" y="1140689"/>
            <a:ext cx="697900" cy="409313"/>
          </a:xfrm>
          <a:prstGeom prst="rect">
            <a:avLst/>
          </a:prstGeom>
          <a:noFill/>
          <a:ln>
            <a:noFill/>
          </a:ln>
        </p:spPr>
      </p:pic>
      <p:pic>
        <p:nvPicPr>
          <p:cNvPr id="848" name="Google Shape;848;p10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79968" y="1793816"/>
            <a:ext cx="869795" cy="305594"/>
          </a:xfrm>
          <a:prstGeom prst="rect">
            <a:avLst/>
          </a:prstGeom>
          <a:noFill/>
          <a:ln>
            <a:noFill/>
          </a:ln>
        </p:spPr>
      </p:pic>
      <p:pic>
        <p:nvPicPr>
          <p:cNvPr id="849" name="Google Shape;849;p10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006197" y="2953215"/>
            <a:ext cx="1060800" cy="346202"/>
          </a:xfrm>
          <a:prstGeom prst="rect">
            <a:avLst/>
          </a:prstGeom>
          <a:noFill/>
          <a:ln>
            <a:noFill/>
          </a:ln>
        </p:spPr>
      </p:pic>
      <p:pic>
        <p:nvPicPr>
          <p:cNvPr id="850" name="Google Shape;850;p10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61173" y="3661478"/>
            <a:ext cx="810625" cy="308345"/>
          </a:xfrm>
          <a:prstGeom prst="rect">
            <a:avLst/>
          </a:prstGeom>
          <a:noFill/>
          <a:ln>
            <a:noFill/>
          </a:ln>
        </p:spPr>
      </p:pic>
      <p:pic>
        <p:nvPicPr>
          <p:cNvPr id="851" name="Google Shape;851;p10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31136" y="4303570"/>
            <a:ext cx="943100" cy="169358"/>
          </a:xfrm>
          <a:prstGeom prst="rect">
            <a:avLst/>
          </a:prstGeom>
          <a:noFill/>
          <a:ln>
            <a:noFill/>
          </a:ln>
        </p:spPr>
      </p:pic>
      <p:pic>
        <p:nvPicPr>
          <p:cNvPr id="852" name="Google Shape;852;p10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598265" y="1131647"/>
            <a:ext cx="697800" cy="427397"/>
          </a:xfrm>
          <a:prstGeom prst="rect">
            <a:avLst/>
          </a:prstGeom>
          <a:noFill/>
          <a:ln>
            <a:noFill/>
          </a:ln>
        </p:spPr>
      </p:pic>
      <p:pic>
        <p:nvPicPr>
          <p:cNvPr id="853" name="Google Shape;853;p10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726441" y="4294745"/>
            <a:ext cx="724200" cy="187009"/>
          </a:xfrm>
          <a:prstGeom prst="rect">
            <a:avLst/>
          </a:prstGeom>
          <a:noFill/>
          <a:ln>
            <a:noFill/>
          </a:ln>
        </p:spPr>
      </p:pic>
      <p:pic>
        <p:nvPicPr>
          <p:cNvPr id="854" name="Google Shape;854;p108"/>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7434708" y="1219199"/>
            <a:ext cx="810625" cy="252294"/>
          </a:xfrm>
          <a:prstGeom prst="rect">
            <a:avLst/>
          </a:prstGeom>
          <a:noFill/>
          <a:ln>
            <a:noFill/>
          </a:ln>
        </p:spPr>
      </p:pic>
      <p:pic>
        <p:nvPicPr>
          <p:cNvPr id="855" name="Google Shape;855;p10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383415" y="2301244"/>
            <a:ext cx="778500" cy="472747"/>
          </a:xfrm>
          <a:prstGeom prst="rect">
            <a:avLst/>
          </a:prstGeom>
          <a:noFill/>
          <a:ln>
            <a:noFill/>
          </a:ln>
        </p:spPr>
      </p:pic>
      <p:pic>
        <p:nvPicPr>
          <p:cNvPr id="856" name="Google Shape;856;p10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76660" y="2338977"/>
            <a:ext cx="869775" cy="397283"/>
          </a:xfrm>
          <a:prstGeom prst="rect">
            <a:avLst/>
          </a:prstGeom>
          <a:noFill/>
          <a:ln>
            <a:noFill/>
          </a:ln>
        </p:spPr>
      </p:pic>
      <p:pic>
        <p:nvPicPr>
          <p:cNvPr id="857" name="Google Shape;857;p10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80974" y="2979340"/>
            <a:ext cx="948175" cy="293952"/>
          </a:xfrm>
          <a:prstGeom prst="rect">
            <a:avLst/>
          </a:prstGeom>
          <a:noFill/>
          <a:ln>
            <a:noFill/>
          </a:ln>
        </p:spPr>
      </p:pic>
      <p:pic>
        <p:nvPicPr>
          <p:cNvPr id="858" name="Google Shape;858;p10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603188" y="3698929"/>
            <a:ext cx="869900" cy="233444"/>
          </a:xfrm>
          <a:prstGeom prst="rect">
            <a:avLst/>
          </a:prstGeom>
          <a:noFill/>
          <a:ln>
            <a:noFill/>
          </a:ln>
        </p:spPr>
      </p:pic>
      <p:pic>
        <p:nvPicPr>
          <p:cNvPr id="859" name="Google Shape;859;p10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02261" y="3002716"/>
            <a:ext cx="1261219" cy="247200"/>
          </a:xfrm>
          <a:prstGeom prst="rect">
            <a:avLst/>
          </a:prstGeom>
          <a:noFill/>
          <a:ln>
            <a:noFill/>
          </a:ln>
        </p:spPr>
      </p:pic>
      <p:pic>
        <p:nvPicPr>
          <p:cNvPr id="860" name="Google Shape;860;p10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84542" y="2996585"/>
            <a:ext cx="1441250" cy="259462"/>
          </a:xfrm>
          <a:prstGeom prst="rect">
            <a:avLst/>
          </a:prstGeom>
          <a:noFill/>
          <a:ln>
            <a:noFill/>
          </a:ln>
        </p:spPr>
      </p:pic>
      <p:pic>
        <p:nvPicPr>
          <p:cNvPr id="861" name="Google Shape;861;p10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078851" y="3512652"/>
            <a:ext cx="697898" cy="605997"/>
          </a:xfrm>
          <a:prstGeom prst="rect">
            <a:avLst/>
          </a:prstGeom>
          <a:noFill/>
          <a:ln>
            <a:noFill/>
          </a:ln>
        </p:spPr>
      </p:pic>
      <p:pic>
        <p:nvPicPr>
          <p:cNvPr id="862" name="Google Shape;862;p10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18235" y="1724587"/>
            <a:ext cx="578407" cy="444050"/>
          </a:xfrm>
          <a:prstGeom prst="rect">
            <a:avLst/>
          </a:prstGeom>
          <a:noFill/>
          <a:ln>
            <a:noFill/>
          </a:ln>
        </p:spPr>
      </p:pic>
      <p:pic>
        <p:nvPicPr>
          <p:cNvPr id="863" name="Google Shape;863;p108"/>
          <p:cNvPicPr preferRelativeResize="0"/>
          <p:nvPr/>
        </p:nvPicPr>
        <p:blipFill>
          <a:blip r:embed="rId42">
            <a:alphaModFix/>
          </a:blip>
          <a:stretch>
            <a:fillRect/>
          </a:stretch>
        </p:blipFill>
        <p:spPr>
          <a:xfrm>
            <a:off x="3799835" y="3710523"/>
            <a:ext cx="697800" cy="210255"/>
          </a:xfrm>
          <a:prstGeom prst="rect">
            <a:avLst/>
          </a:prstGeom>
          <a:noFill/>
          <a:ln>
            <a:noFill/>
          </a:ln>
        </p:spPr>
      </p:pic>
      <p:pic>
        <p:nvPicPr>
          <p:cNvPr id="864" name="Google Shape;864;p10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246018" y="4225172"/>
            <a:ext cx="869775" cy="326156"/>
          </a:xfrm>
          <a:prstGeom prst="rect">
            <a:avLst/>
          </a:prstGeom>
          <a:noFill/>
          <a:ln>
            <a:noFill/>
          </a:ln>
        </p:spPr>
      </p:pic>
      <p:pic>
        <p:nvPicPr>
          <p:cNvPr id="865" name="Google Shape;865;p108"/>
          <p:cNvPicPr preferRelativeResize="0"/>
          <p:nvPr/>
        </p:nvPicPr>
        <p:blipFill>
          <a:blip r:embed="rId44">
            <a:alphaModFix/>
          </a:blip>
          <a:stretch>
            <a:fillRect/>
          </a:stretch>
        </p:blipFill>
        <p:spPr>
          <a:xfrm>
            <a:off x="5578641" y="3714312"/>
            <a:ext cx="810625" cy="202678"/>
          </a:xfrm>
          <a:prstGeom prst="rect">
            <a:avLst/>
          </a:prstGeom>
          <a:noFill/>
          <a:ln>
            <a:noFill/>
          </a:ln>
        </p:spPr>
      </p:pic>
      <p:pic>
        <p:nvPicPr>
          <p:cNvPr id="866" name="Google Shape;866;p10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00532" y="2444373"/>
            <a:ext cx="1261224" cy="186490"/>
          </a:xfrm>
          <a:prstGeom prst="rect">
            <a:avLst/>
          </a:prstGeom>
          <a:noFill/>
          <a:ln>
            <a:noFill/>
          </a:ln>
        </p:spPr>
      </p:pic>
      <p:pic>
        <p:nvPicPr>
          <p:cNvPr id="867" name="Google Shape;867;p10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383977" y="1238202"/>
            <a:ext cx="697900" cy="214288"/>
          </a:xfrm>
          <a:prstGeom prst="rect">
            <a:avLst/>
          </a:prstGeom>
          <a:noFill/>
          <a:ln>
            <a:noFill/>
          </a:ln>
        </p:spPr>
      </p:pic>
      <p:pic>
        <p:nvPicPr>
          <p:cNvPr id="868" name="Google Shape;868;p10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23325"/>
            <a:ext cx="657375" cy="444042"/>
          </a:xfrm>
          <a:prstGeom prst="rect">
            <a:avLst/>
          </a:prstGeom>
          <a:noFill/>
          <a:ln>
            <a:noFill/>
          </a:ln>
        </p:spPr>
      </p:pic>
      <p:pic>
        <p:nvPicPr>
          <p:cNvPr id="869" name="Google Shape;869;p108"/>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345934" y="1822368"/>
            <a:ext cx="1060800" cy="248489"/>
          </a:xfrm>
          <a:prstGeom prst="rect">
            <a:avLst/>
          </a:prstGeom>
          <a:noFill/>
          <a:ln>
            <a:noFill/>
          </a:ln>
        </p:spPr>
      </p:pic>
      <p:pic>
        <p:nvPicPr>
          <p:cNvPr id="870" name="Google Shape;870;p108"/>
          <p:cNvPicPr preferRelativeResize="0"/>
          <p:nvPr/>
        </p:nvPicPr>
        <p:blipFill rotWithShape="1">
          <a:blip r:embed="rId49" cstate="print">
            <a:alphaModFix/>
            <a:extLst>
              <a:ext uri="{28A0092B-C50C-407E-A947-70E740481C1C}">
                <a14:useLocalDpi xmlns:a14="http://schemas.microsoft.com/office/drawing/2010/main"/>
              </a:ext>
            </a:extLst>
          </a:blip>
          <a:srcRect l="11221" t="22136" r="11653" b="21550"/>
          <a:stretch/>
        </p:blipFill>
        <p:spPr>
          <a:xfrm>
            <a:off x="877292" y="1802591"/>
            <a:ext cx="778500" cy="288042"/>
          </a:xfrm>
          <a:prstGeom prst="rect">
            <a:avLst/>
          </a:prstGeom>
          <a:noFill/>
          <a:ln>
            <a:noFill/>
          </a:ln>
        </p:spPr>
      </p:pic>
      <p:pic>
        <p:nvPicPr>
          <p:cNvPr id="871" name="Google Shape;871;p10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084934" y="1180997"/>
            <a:ext cx="621000" cy="328697"/>
          </a:xfrm>
          <a:prstGeom prst="rect">
            <a:avLst/>
          </a:prstGeom>
          <a:noFill/>
          <a:ln>
            <a:noFill/>
          </a:ln>
        </p:spPr>
      </p:pic>
      <p:pic>
        <p:nvPicPr>
          <p:cNvPr id="872" name="Google Shape;872;p10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250" y="4292815"/>
            <a:ext cx="1065401" cy="190870"/>
          </a:xfrm>
          <a:prstGeom prst="rect">
            <a:avLst/>
          </a:prstGeom>
          <a:noFill/>
          <a:ln>
            <a:noFill/>
          </a:ln>
        </p:spPr>
      </p:pic>
      <p:pic>
        <p:nvPicPr>
          <p:cNvPr id="873" name="Google Shape;873;p10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893603" y="4244017"/>
            <a:ext cx="724200" cy="288465"/>
          </a:xfrm>
          <a:prstGeom prst="rect">
            <a:avLst/>
          </a:prstGeom>
          <a:noFill/>
          <a:ln>
            <a:noFill/>
          </a:ln>
        </p:spPr>
      </p:pic>
      <p:pic>
        <p:nvPicPr>
          <p:cNvPr id="874" name="Google Shape;874;p108"/>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240780" y="2802011"/>
            <a:ext cx="549850" cy="648610"/>
          </a:xfrm>
          <a:prstGeom prst="rect">
            <a:avLst/>
          </a:prstGeom>
          <a:noFill/>
          <a:ln>
            <a:noFill/>
          </a:ln>
        </p:spPr>
      </p:pic>
      <p:pic>
        <p:nvPicPr>
          <p:cNvPr id="875" name="Google Shape;875;p10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805084" y="1813280"/>
            <a:ext cx="778500" cy="266665"/>
          </a:xfrm>
          <a:prstGeom prst="rect">
            <a:avLst/>
          </a:prstGeom>
          <a:noFill/>
          <a:ln>
            <a:noFill/>
          </a:ln>
        </p:spPr>
      </p:pic>
      <p:pic>
        <p:nvPicPr>
          <p:cNvPr id="876" name="Google Shape;876;p10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195422" y="1000025"/>
            <a:ext cx="621000" cy="690641"/>
          </a:xfrm>
          <a:prstGeom prst="rect">
            <a:avLst/>
          </a:prstGeom>
          <a:noFill/>
          <a:ln>
            <a:noFill/>
          </a:ln>
        </p:spPr>
      </p:pic>
      <p:pic>
        <p:nvPicPr>
          <p:cNvPr id="877" name="Google Shape;877;p10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80974" y="2250806"/>
            <a:ext cx="697900" cy="573623"/>
          </a:xfrm>
          <a:prstGeom prst="rect">
            <a:avLst/>
          </a:prstGeom>
          <a:noFill/>
          <a:ln>
            <a:noFill/>
          </a:ln>
        </p:spPr>
      </p:pic>
      <p:pic>
        <p:nvPicPr>
          <p:cNvPr id="878" name="Google Shape;878;p10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00793" y="1260671"/>
            <a:ext cx="1155985" cy="169350"/>
          </a:xfrm>
          <a:prstGeom prst="rect">
            <a:avLst/>
          </a:prstGeom>
          <a:noFill/>
          <a:ln>
            <a:noFill/>
          </a:ln>
        </p:spPr>
      </p:pic>
      <p:pic>
        <p:nvPicPr>
          <p:cNvPr id="879" name="Google Shape;879;p10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235161" y="4291077"/>
            <a:ext cx="869775" cy="194345"/>
          </a:xfrm>
          <a:prstGeom prst="rect">
            <a:avLst/>
          </a:prstGeom>
          <a:noFill/>
          <a:ln>
            <a:noFill/>
          </a:ln>
        </p:spPr>
      </p:pic>
      <p:pic>
        <p:nvPicPr>
          <p:cNvPr id="880" name="Google Shape;880;p10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882301" y="3735700"/>
            <a:ext cx="1156577" cy="159900"/>
          </a:xfrm>
          <a:prstGeom prst="rect">
            <a:avLst/>
          </a:prstGeom>
          <a:noFill/>
          <a:ln>
            <a:noFill/>
          </a:ln>
        </p:spPr>
      </p:pic>
    </p:spTree>
    <p:extLst>
      <p:ext uri="{BB962C8B-B14F-4D97-AF65-F5344CB8AC3E}">
        <p14:creationId xmlns:p14="http://schemas.microsoft.com/office/powerpoint/2010/main" val="142691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886" name="Google Shape;886;p109"/>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a:t>
            </a:r>
            <a:endParaRPr b="1" dirty="0">
              <a:latin typeface="Century Gothic"/>
              <a:ea typeface="Century Gothic"/>
              <a:cs typeface="Century Gothic"/>
              <a:sym typeface="Century Gothic"/>
            </a:endParaRPr>
          </a:p>
        </p:txBody>
      </p:sp>
      <p:sp>
        <p:nvSpPr>
          <p:cNvPr id="887" name="Google Shape;887;p109"/>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888" name="Google Shape;888;p109"/>
          <p:cNvSpPr txBox="1"/>
          <p:nvPr/>
        </p:nvSpPr>
        <p:spPr>
          <a:xfrm>
            <a:off x="6807000" y="3819425"/>
            <a:ext cx="2385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July-18		Aug-18	            Sept-18</a:t>
            </a:r>
            <a:endParaRPr sz="900">
              <a:latin typeface="Century Gothic"/>
              <a:ea typeface="Century Gothic"/>
              <a:cs typeface="Century Gothic"/>
              <a:sym typeface="Century Gothic"/>
            </a:endParaRPr>
          </a:p>
        </p:txBody>
      </p:sp>
      <p:pic>
        <p:nvPicPr>
          <p:cNvPr id="889" name="Google Shape;889;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45725" y="1322375"/>
            <a:ext cx="2310950" cy="2461050"/>
          </a:xfrm>
          <a:prstGeom prst="rect">
            <a:avLst/>
          </a:prstGeom>
          <a:noFill/>
          <a:ln>
            <a:noFill/>
          </a:ln>
        </p:spPr>
      </p:pic>
      <p:grpSp>
        <p:nvGrpSpPr>
          <p:cNvPr id="890" name="Google Shape;890;p109"/>
          <p:cNvGrpSpPr/>
          <p:nvPr/>
        </p:nvGrpSpPr>
        <p:grpSpPr>
          <a:xfrm>
            <a:off x="152400" y="1033300"/>
            <a:ext cx="5984975" cy="3099725"/>
            <a:chOff x="152400" y="1033300"/>
            <a:chExt cx="5984975" cy="3099725"/>
          </a:xfrm>
        </p:grpSpPr>
        <p:sp>
          <p:nvSpPr>
            <p:cNvPr id="891" name="Google Shape;891;p109"/>
            <p:cNvSpPr txBox="1"/>
            <p:nvPr/>
          </p:nvSpPr>
          <p:spPr>
            <a:xfrm>
              <a:off x="2415738"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谷歌趋势</a:t>
              </a:r>
              <a:endParaRPr b="1" dirty="0">
                <a:latin typeface="Century Gothic"/>
                <a:ea typeface="Century Gothic"/>
                <a:cs typeface="Century Gothic"/>
                <a:sym typeface="Century Gothic"/>
              </a:endParaRPr>
            </a:p>
          </p:txBody>
        </p:sp>
        <p:pic>
          <p:nvPicPr>
            <p:cNvPr id="892" name="Google Shape;892;p109" title="Chart"/>
            <p:cNvPicPr preferRelativeResize="0"/>
            <p:nvPr/>
          </p:nvPicPr>
          <p:blipFill rotWithShape="1">
            <a:blip r:embed="rId4" cstate="print">
              <a:alphaModFix/>
              <a:extLst>
                <a:ext uri="{28A0092B-C50C-407E-A947-70E740481C1C}">
                  <a14:useLocalDpi xmlns:a14="http://schemas.microsoft.com/office/drawing/2010/main"/>
                </a:ext>
              </a:extLst>
            </a:blip>
            <a:srcRect b="11378"/>
            <a:stretch/>
          </p:blipFill>
          <p:spPr>
            <a:xfrm>
              <a:off x="152400" y="1426900"/>
              <a:ext cx="5984975" cy="2706125"/>
            </a:xfrm>
            <a:prstGeom prst="rect">
              <a:avLst/>
            </a:prstGeom>
            <a:noFill/>
            <a:ln>
              <a:noFill/>
            </a:ln>
          </p:spPr>
        </p:pic>
      </p:grpSp>
      <p:sp>
        <p:nvSpPr>
          <p:cNvPr id="893" name="Google Shape;893;p109"/>
          <p:cNvSpPr txBox="1"/>
          <p:nvPr/>
        </p:nvSpPr>
        <p:spPr>
          <a:xfrm>
            <a:off x="390438"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Tree>
    <p:extLst>
      <p:ext uri="{BB962C8B-B14F-4D97-AF65-F5344CB8AC3E}">
        <p14:creationId xmlns:p14="http://schemas.microsoft.com/office/powerpoint/2010/main" val="73702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300+</a:t>
            </a:r>
            <a:r>
              <a:rPr lang="en-US" i="0" u="none" strike="noStrike" cap="none" dirty="0"/>
              <a:t> </a:t>
            </a:r>
            <a:r>
              <a:rPr lang="en-US" altLang="zh-CN" dirty="0"/>
              <a:t>会员且数量不断增长</a:t>
            </a:r>
            <a:endParaRPr i="0" u="none" strike="noStrike" cap="none" dirty="0"/>
          </a:p>
        </p:txBody>
      </p:sp>
      <p:sp>
        <p:nvSpPr>
          <p:cNvPr id="929" name="Google Shape;929;p113"/>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0" name="Google Shape;930;p113"/>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931" name="Google Shape;931;p113" descr="suse_logo_color.jpg"/>
          <p:cNvPicPr preferRelativeResize="0"/>
          <p:nvPr/>
        </p:nvPicPr>
        <p:blipFill rotWithShape="1">
          <a:blip r:embed="rId3">
            <a:alphaModFix/>
          </a:blip>
          <a:srcRect/>
          <a:stretch/>
        </p:blipFill>
        <p:spPr>
          <a:xfrm>
            <a:off x="7289198" y="2540591"/>
            <a:ext cx="622800" cy="298800"/>
          </a:xfrm>
          <a:prstGeom prst="rect">
            <a:avLst/>
          </a:prstGeom>
          <a:noFill/>
          <a:ln>
            <a:noFill/>
          </a:ln>
        </p:spPr>
      </p:pic>
      <p:pic>
        <p:nvPicPr>
          <p:cNvPr id="932" name="Google Shape;932;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03945" y="2475941"/>
            <a:ext cx="462000" cy="428100"/>
          </a:xfrm>
          <a:prstGeom prst="rect">
            <a:avLst/>
          </a:prstGeom>
          <a:noFill/>
          <a:ln>
            <a:noFill/>
          </a:ln>
        </p:spPr>
      </p:pic>
      <p:sp>
        <p:nvSpPr>
          <p:cNvPr id="933" name="Google Shape;933;p113"/>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4" name="Google Shape;934;p11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935" name="Google Shape;935;p11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6" name="Google Shape;936;p11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937" name="Google Shape;937;p113"/>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8" name="Google Shape;938;p11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939" name="Google Shape;939;p11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40" name="Google Shape;940;p11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941" name="Google Shape;941;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557892" y="2584117"/>
            <a:ext cx="462000" cy="211747"/>
          </a:xfrm>
          <a:prstGeom prst="rect">
            <a:avLst/>
          </a:prstGeom>
          <a:noFill/>
          <a:ln>
            <a:noFill/>
          </a:ln>
        </p:spPr>
      </p:pic>
      <p:pic>
        <p:nvPicPr>
          <p:cNvPr id="942" name="Google Shape;942;p11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255" y="2374839"/>
            <a:ext cx="548698" cy="630304"/>
          </a:xfrm>
          <a:prstGeom prst="rect">
            <a:avLst/>
          </a:prstGeom>
          <a:noFill/>
          <a:ln>
            <a:noFill/>
          </a:ln>
        </p:spPr>
      </p:pic>
      <p:pic>
        <p:nvPicPr>
          <p:cNvPr id="943" name="Google Shape;943;p11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1900" y="2483417"/>
            <a:ext cx="864713" cy="413148"/>
          </a:xfrm>
          <a:prstGeom prst="rect">
            <a:avLst/>
          </a:prstGeom>
          <a:noFill/>
          <a:ln>
            <a:noFill/>
          </a:ln>
        </p:spPr>
      </p:pic>
      <p:pic>
        <p:nvPicPr>
          <p:cNvPr id="944" name="Google Shape;944;p11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23299" y="2423338"/>
            <a:ext cx="533306" cy="533306"/>
          </a:xfrm>
          <a:prstGeom prst="rect">
            <a:avLst/>
          </a:prstGeom>
          <a:noFill/>
          <a:ln>
            <a:noFill/>
          </a:ln>
        </p:spPr>
      </p:pic>
      <p:pic>
        <p:nvPicPr>
          <p:cNvPr id="945" name="Google Shape;945;p113"/>
          <p:cNvPicPr preferRelativeResize="0"/>
          <p:nvPr/>
        </p:nvPicPr>
        <p:blipFill>
          <a:blip r:embed="rId9">
            <a:alphaModFix/>
          </a:blip>
          <a:stretch>
            <a:fillRect/>
          </a:stretch>
        </p:blipFill>
        <p:spPr>
          <a:xfrm>
            <a:off x="3543284" y="2456776"/>
            <a:ext cx="679275" cy="466430"/>
          </a:xfrm>
          <a:prstGeom prst="rect">
            <a:avLst/>
          </a:prstGeom>
          <a:noFill/>
          <a:ln>
            <a:noFill/>
          </a:ln>
        </p:spPr>
      </p:pic>
      <p:pic>
        <p:nvPicPr>
          <p:cNvPr id="946" name="Google Shape;946;p113" descr="C1_Core_NG_RGB_R-01.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358498" y="3383093"/>
            <a:ext cx="622800" cy="230700"/>
          </a:xfrm>
          <a:prstGeom prst="rect">
            <a:avLst/>
          </a:prstGeom>
          <a:noFill/>
          <a:ln>
            <a:noFill/>
          </a:ln>
        </p:spPr>
      </p:pic>
      <p:pic>
        <p:nvPicPr>
          <p:cNvPr id="947" name="Google Shape;947;p11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948" name="Google Shape;948;p11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0575" y="3375893"/>
            <a:ext cx="399600" cy="245100"/>
          </a:xfrm>
          <a:prstGeom prst="rect">
            <a:avLst/>
          </a:prstGeom>
          <a:noFill/>
          <a:ln>
            <a:noFill/>
          </a:ln>
        </p:spPr>
      </p:pic>
      <p:pic>
        <p:nvPicPr>
          <p:cNvPr id="949" name="Google Shape;949;p1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57357" y="3692731"/>
            <a:ext cx="462000" cy="283200"/>
          </a:xfrm>
          <a:prstGeom prst="rect">
            <a:avLst/>
          </a:prstGeom>
          <a:noFill/>
          <a:ln>
            <a:noFill/>
          </a:ln>
        </p:spPr>
      </p:pic>
      <p:pic>
        <p:nvPicPr>
          <p:cNvPr id="950" name="Google Shape;950;p113"/>
          <p:cNvPicPr preferRelativeResize="0"/>
          <p:nvPr/>
        </p:nvPicPr>
        <p:blipFill rotWithShape="1">
          <a:blip r:embed="rId14" cstate="print">
            <a:alphaModFix/>
            <a:extLst>
              <a:ext uri="{28A0092B-C50C-407E-A947-70E740481C1C}">
                <a14:useLocalDpi xmlns:a14="http://schemas.microsoft.com/office/drawing/2010/main"/>
              </a:ext>
            </a:extLst>
          </a:blip>
          <a:srcRect l="-5208"/>
          <a:stretch/>
        </p:blipFill>
        <p:spPr>
          <a:xfrm>
            <a:off x="1337091" y="4076431"/>
            <a:ext cx="653100" cy="168000"/>
          </a:xfrm>
          <a:prstGeom prst="rect">
            <a:avLst/>
          </a:prstGeom>
          <a:noFill/>
          <a:ln>
            <a:noFill/>
          </a:ln>
        </p:spPr>
      </p:pic>
      <p:pic>
        <p:nvPicPr>
          <p:cNvPr id="951" name="Google Shape;951;p11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721643" y="3724469"/>
            <a:ext cx="373250" cy="228920"/>
          </a:xfrm>
          <a:prstGeom prst="rect">
            <a:avLst/>
          </a:prstGeom>
          <a:noFill/>
          <a:ln>
            <a:noFill/>
          </a:ln>
        </p:spPr>
      </p:pic>
      <p:pic>
        <p:nvPicPr>
          <p:cNvPr id="952" name="Google Shape;952;p11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953" name="Google Shape;953;p11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954" name="Google Shape;954;p11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95972" y="4322593"/>
            <a:ext cx="373250" cy="373250"/>
          </a:xfrm>
          <a:prstGeom prst="rect">
            <a:avLst/>
          </a:prstGeom>
          <a:noFill/>
          <a:ln>
            <a:noFill/>
          </a:ln>
        </p:spPr>
      </p:pic>
      <p:pic>
        <p:nvPicPr>
          <p:cNvPr id="955" name="Google Shape;955;p11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26122" y="3406993"/>
            <a:ext cx="548700" cy="182900"/>
          </a:xfrm>
          <a:prstGeom prst="rect">
            <a:avLst/>
          </a:prstGeom>
          <a:noFill/>
          <a:ln>
            <a:noFill/>
          </a:ln>
        </p:spPr>
      </p:pic>
      <p:pic>
        <p:nvPicPr>
          <p:cNvPr id="956" name="Google Shape;956;p11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9354" y="3743123"/>
            <a:ext cx="548700" cy="182416"/>
          </a:xfrm>
          <a:prstGeom prst="rect">
            <a:avLst/>
          </a:prstGeom>
          <a:noFill/>
          <a:ln>
            <a:noFill/>
          </a:ln>
        </p:spPr>
      </p:pic>
      <p:pic>
        <p:nvPicPr>
          <p:cNvPr id="957" name="Google Shape;957;p11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403559" y="3330955"/>
            <a:ext cx="312315" cy="277444"/>
          </a:xfrm>
          <a:prstGeom prst="rect">
            <a:avLst/>
          </a:prstGeom>
          <a:noFill/>
          <a:ln>
            <a:noFill/>
          </a:ln>
        </p:spPr>
      </p:pic>
      <p:pic>
        <p:nvPicPr>
          <p:cNvPr id="958" name="Google Shape;958;p11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009408" y="4345669"/>
            <a:ext cx="533312" cy="327099"/>
          </a:xfrm>
          <a:prstGeom prst="rect">
            <a:avLst/>
          </a:prstGeom>
          <a:noFill/>
          <a:ln>
            <a:noFill/>
          </a:ln>
        </p:spPr>
      </p:pic>
      <p:pic>
        <p:nvPicPr>
          <p:cNvPr id="959" name="Google Shape;959;p113" descr="ZenDesk.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95714" y="4411840"/>
            <a:ext cx="245400" cy="194756"/>
          </a:xfrm>
          <a:prstGeom prst="rect">
            <a:avLst/>
          </a:prstGeom>
          <a:noFill/>
          <a:ln>
            <a:noFill/>
          </a:ln>
        </p:spPr>
      </p:pic>
      <p:pic>
        <p:nvPicPr>
          <p:cNvPr id="960" name="Google Shape;960;p11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174641" y="3739653"/>
            <a:ext cx="312326" cy="198552"/>
          </a:xfrm>
          <a:prstGeom prst="rect">
            <a:avLst/>
          </a:prstGeom>
          <a:noFill/>
          <a:ln>
            <a:noFill/>
          </a:ln>
        </p:spPr>
      </p:pic>
      <p:pic>
        <p:nvPicPr>
          <p:cNvPr id="961" name="Google Shape;961;p113" descr="pinterest.png"/>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61162" y="4036893"/>
            <a:ext cx="617700" cy="247076"/>
          </a:xfrm>
          <a:prstGeom prst="rect">
            <a:avLst/>
          </a:prstGeom>
          <a:noFill/>
          <a:ln>
            <a:noFill/>
          </a:ln>
        </p:spPr>
      </p:pic>
      <p:pic>
        <p:nvPicPr>
          <p:cNvPr id="962" name="Google Shape;962;p11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79959" y="3700929"/>
            <a:ext cx="461937" cy="276000"/>
          </a:xfrm>
          <a:prstGeom prst="rect">
            <a:avLst/>
          </a:prstGeom>
          <a:noFill/>
          <a:ln>
            <a:noFill/>
          </a:ln>
        </p:spPr>
      </p:pic>
      <p:pic>
        <p:nvPicPr>
          <p:cNvPr id="963" name="Google Shape;963;p11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4716" y="4060536"/>
            <a:ext cx="399600" cy="199789"/>
          </a:xfrm>
          <a:prstGeom prst="rect">
            <a:avLst/>
          </a:prstGeom>
          <a:noFill/>
          <a:ln>
            <a:noFill/>
          </a:ln>
        </p:spPr>
      </p:pic>
      <p:pic>
        <p:nvPicPr>
          <p:cNvPr id="964" name="Google Shape;964;p11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851835" y="4312243"/>
            <a:ext cx="312325" cy="393951"/>
          </a:xfrm>
          <a:prstGeom prst="rect">
            <a:avLst/>
          </a:prstGeom>
          <a:noFill/>
          <a:ln>
            <a:noFill/>
          </a:ln>
        </p:spPr>
      </p:pic>
      <p:pic>
        <p:nvPicPr>
          <p:cNvPr id="965" name="Google Shape;965;p11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07237" y="4356554"/>
            <a:ext cx="245400" cy="305329"/>
          </a:xfrm>
          <a:prstGeom prst="rect">
            <a:avLst/>
          </a:prstGeom>
          <a:noFill/>
          <a:ln>
            <a:noFill/>
          </a:ln>
        </p:spPr>
      </p:pic>
      <p:pic>
        <p:nvPicPr>
          <p:cNvPr id="966" name="Google Shape;966;p11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749832" y="3984231"/>
            <a:ext cx="461925" cy="352400"/>
          </a:xfrm>
          <a:prstGeom prst="rect">
            <a:avLst/>
          </a:prstGeom>
          <a:noFill/>
          <a:ln>
            <a:noFill/>
          </a:ln>
        </p:spPr>
      </p:pic>
      <p:pic>
        <p:nvPicPr>
          <p:cNvPr id="967" name="Google Shape;967;p11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795411" y="3385441"/>
            <a:ext cx="399600" cy="168474"/>
          </a:xfrm>
          <a:prstGeom prst="rect">
            <a:avLst/>
          </a:prstGeom>
          <a:noFill/>
          <a:ln>
            <a:noFill/>
          </a:ln>
        </p:spPr>
      </p:pic>
      <p:pic>
        <p:nvPicPr>
          <p:cNvPr id="968" name="Google Shape;968;p11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861964" y="3703906"/>
            <a:ext cx="533325" cy="260851"/>
          </a:xfrm>
          <a:prstGeom prst="rect">
            <a:avLst/>
          </a:prstGeom>
          <a:noFill/>
          <a:ln>
            <a:noFill/>
          </a:ln>
        </p:spPr>
      </p:pic>
      <p:pic>
        <p:nvPicPr>
          <p:cNvPr id="969" name="Google Shape;969;p11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64974" y="3356980"/>
            <a:ext cx="461925" cy="282926"/>
          </a:xfrm>
          <a:prstGeom prst="rect">
            <a:avLst/>
          </a:prstGeom>
          <a:noFill/>
          <a:ln>
            <a:noFill/>
          </a:ln>
        </p:spPr>
      </p:pic>
      <p:pic>
        <p:nvPicPr>
          <p:cNvPr id="970" name="Google Shape;970;p11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188661" y="3741875"/>
            <a:ext cx="504000" cy="184912"/>
          </a:xfrm>
          <a:prstGeom prst="rect">
            <a:avLst/>
          </a:prstGeom>
          <a:noFill/>
          <a:ln>
            <a:noFill/>
          </a:ln>
        </p:spPr>
      </p:pic>
      <p:pic>
        <p:nvPicPr>
          <p:cNvPr id="971" name="Google Shape;971;p11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58911" y="3374024"/>
            <a:ext cx="312325" cy="191307"/>
          </a:xfrm>
          <a:prstGeom prst="rect">
            <a:avLst/>
          </a:prstGeom>
          <a:noFill/>
          <a:ln>
            <a:noFill/>
          </a:ln>
        </p:spPr>
      </p:pic>
      <p:pic>
        <p:nvPicPr>
          <p:cNvPr id="972" name="Google Shape;972;p11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82728" y="4070097"/>
            <a:ext cx="602225" cy="180668"/>
          </a:xfrm>
          <a:prstGeom prst="rect">
            <a:avLst/>
          </a:prstGeom>
          <a:noFill/>
          <a:ln>
            <a:noFill/>
          </a:ln>
        </p:spPr>
      </p:pic>
      <p:pic>
        <p:nvPicPr>
          <p:cNvPr id="973" name="Google Shape;973;p11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420707" y="4413294"/>
            <a:ext cx="548700" cy="191848"/>
          </a:xfrm>
          <a:prstGeom prst="rect">
            <a:avLst/>
          </a:prstGeom>
          <a:noFill/>
          <a:ln>
            <a:noFill/>
          </a:ln>
        </p:spPr>
      </p:pic>
      <p:pic>
        <p:nvPicPr>
          <p:cNvPr id="974" name="Google Shape;974;p11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862081" y="4461952"/>
            <a:ext cx="504000" cy="94534"/>
          </a:xfrm>
          <a:prstGeom prst="rect">
            <a:avLst/>
          </a:prstGeom>
          <a:noFill/>
          <a:ln>
            <a:noFill/>
          </a:ln>
        </p:spPr>
      </p:pic>
      <p:pic>
        <p:nvPicPr>
          <p:cNvPr id="975" name="Google Shape;975;p11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984355" y="3780146"/>
            <a:ext cx="653100" cy="117566"/>
          </a:xfrm>
          <a:prstGeom prst="rect">
            <a:avLst/>
          </a:prstGeom>
          <a:noFill/>
          <a:ln>
            <a:noFill/>
          </a:ln>
        </p:spPr>
      </p:pic>
      <p:pic>
        <p:nvPicPr>
          <p:cNvPr id="976" name="Google Shape;976;p11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977" name="Google Shape;977;p11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978" name="Google Shape;978;p11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66521" y="4039104"/>
            <a:ext cx="399600" cy="242654"/>
          </a:xfrm>
          <a:prstGeom prst="rect">
            <a:avLst/>
          </a:prstGeom>
          <a:noFill/>
          <a:ln>
            <a:noFill/>
          </a:ln>
        </p:spPr>
      </p:pic>
      <p:pic>
        <p:nvPicPr>
          <p:cNvPr id="979" name="Google Shape;979;p11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80" name="Google Shape;980;p113"/>
          <p:cNvPicPr preferRelativeResize="0"/>
          <p:nvPr/>
        </p:nvPicPr>
        <p:blipFill rotWithShape="1">
          <a:blip r:embed="rId44" cstate="print">
            <a:alphaModFix/>
            <a:extLst>
              <a:ext uri="{28A0092B-C50C-407E-A947-70E740481C1C}">
                <a14:useLocalDpi xmlns:a14="http://schemas.microsoft.com/office/drawing/2010/main"/>
              </a:ext>
            </a:extLst>
          </a:blip>
          <a:srcRect r="-725"/>
          <a:stretch/>
        </p:blipFill>
        <p:spPr>
          <a:xfrm>
            <a:off x="3393851" y="3404723"/>
            <a:ext cx="602225" cy="187441"/>
          </a:xfrm>
          <a:prstGeom prst="rect">
            <a:avLst/>
          </a:prstGeom>
          <a:noFill/>
          <a:ln>
            <a:noFill/>
          </a:ln>
        </p:spPr>
      </p:pic>
      <p:pic>
        <p:nvPicPr>
          <p:cNvPr id="981" name="Google Shape;981;p11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1208" y="3786656"/>
            <a:ext cx="533400" cy="104545"/>
          </a:xfrm>
          <a:prstGeom prst="rect">
            <a:avLst/>
          </a:prstGeom>
          <a:noFill/>
          <a:ln>
            <a:noFill/>
          </a:ln>
        </p:spPr>
      </p:pic>
      <p:pic>
        <p:nvPicPr>
          <p:cNvPr id="982" name="Google Shape;982;p11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983" name="Google Shape;983;p11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84" name="Google Shape;984;p11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985" name="Google Shape;985;p11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27628" y="4406337"/>
            <a:ext cx="548700" cy="205763"/>
          </a:xfrm>
          <a:prstGeom prst="rect">
            <a:avLst/>
          </a:prstGeom>
          <a:noFill/>
          <a:ln>
            <a:noFill/>
          </a:ln>
        </p:spPr>
      </p:pic>
      <p:pic>
        <p:nvPicPr>
          <p:cNvPr id="986" name="Google Shape;986;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987" name="Google Shape;987;p11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88" name="Google Shape;988;p113" descr="logo_ticketmaster-300x184.png"/>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12990" y="4105081"/>
            <a:ext cx="533400" cy="110700"/>
          </a:xfrm>
          <a:prstGeom prst="rect">
            <a:avLst/>
          </a:prstGeom>
          <a:noFill/>
          <a:ln>
            <a:noFill/>
          </a:ln>
        </p:spPr>
      </p:pic>
      <p:pic>
        <p:nvPicPr>
          <p:cNvPr id="989" name="Google Shape;989;p11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615306" y="4080818"/>
            <a:ext cx="461925" cy="159226"/>
          </a:xfrm>
          <a:prstGeom prst="rect">
            <a:avLst/>
          </a:prstGeom>
          <a:noFill/>
          <a:ln>
            <a:noFill/>
          </a:ln>
        </p:spPr>
      </p:pic>
      <p:pic>
        <p:nvPicPr>
          <p:cNvPr id="990" name="Google Shape;990;p11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531534" y="4034246"/>
            <a:ext cx="312325" cy="252369"/>
          </a:xfrm>
          <a:prstGeom prst="rect">
            <a:avLst/>
          </a:prstGeom>
          <a:noFill/>
          <a:ln>
            <a:noFill/>
          </a:ln>
        </p:spPr>
      </p:pic>
      <p:pic>
        <p:nvPicPr>
          <p:cNvPr id="991" name="Google Shape;991;p11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48220" y="4000043"/>
            <a:ext cx="312325" cy="320777"/>
          </a:xfrm>
          <a:prstGeom prst="rect">
            <a:avLst/>
          </a:prstGeom>
          <a:noFill/>
          <a:ln>
            <a:noFill/>
          </a:ln>
        </p:spPr>
      </p:pic>
      <p:pic>
        <p:nvPicPr>
          <p:cNvPr id="992" name="Google Shape;992;p11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298162" y="4110351"/>
            <a:ext cx="373250" cy="100159"/>
          </a:xfrm>
          <a:prstGeom prst="rect">
            <a:avLst/>
          </a:prstGeom>
          <a:noFill/>
          <a:ln>
            <a:noFill/>
          </a:ln>
        </p:spPr>
      </p:pic>
      <p:pic>
        <p:nvPicPr>
          <p:cNvPr id="993" name="Google Shape;993;p11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914848" y="4113382"/>
            <a:ext cx="312325" cy="94098"/>
          </a:xfrm>
          <a:prstGeom prst="rect">
            <a:avLst/>
          </a:prstGeom>
          <a:noFill/>
          <a:ln>
            <a:noFill/>
          </a:ln>
        </p:spPr>
      </p:pic>
      <p:pic>
        <p:nvPicPr>
          <p:cNvPr id="994" name="Google Shape;994;p11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742401" y="4114034"/>
            <a:ext cx="399600" cy="92793"/>
          </a:xfrm>
          <a:prstGeom prst="rect">
            <a:avLst/>
          </a:prstGeom>
          <a:noFill/>
          <a:ln>
            <a:noFill/>
          </a:ln>
        </p:spPr>
      </p:pic>
      <p:pic>
        <p:nvPicPr>
          <p:cNvPr id="995" name="Google Shape;995;p11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648552" y="2415641"/>
            <a:ext cx="548700" cy="548700"/>
          </a:xfrm>
          <a:prstGeom prst="rect">
            <a:avLst/>
          </a:prstGeom>
          <a:noFill/>
          <a:ln>
            <a:noFill/>
          </a:ln>
        </p:spPr>
      </p:pic>
      <p:pic>
        <p:nvPicPr>
          <p:cNvPr id="996" name="Google Shape;996;p11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314506" y="2430644"/>
            <a:ext cx="845700" cy="518693"/>
          </a:xfrm>
          <a:prstGeom prst="rect">
            <a:avLst/>
          </a:prstGeom>
          <a:noFill/>
          <a:ln>
            <a:noFill/>
          </a:ln>
        </p:spPr>
      </p:pic>
      <p:pic>
        <p:nvPicPr>
          <p:cNvPr id="997" name="Google Shape;997;p11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628559" y="2423102"/>
            <a:ext cx="714300" cy="533778"/>
          </a:xfrm>
          <a:prstGeom prst="rect">
            <a:avLst/>
          </a:prstGeom>
          <a:noFill/>
          <a:ln>
            <a:noFill/>
          </a:ln>
        </p:spPr>
      </p:pic>
      <p:pic>
        <p:nvPicPr>
          <p:cNvPr id="998" name="Google Shape;998;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582721" y="4370860"/>
            <a:ext cx="373250" cy="276716"/>
          </a:xfrm>
          <a:prstGeom prst="rect">
            <a:avLst/>
          </a:prstGeom>
          <a:noFill/>
          <a:ln>
            <a:noFill/>
          </a:ln>
        </p:spPr>
      </p:pic>
      <p:pic>
        <p:nvPicPr>
          <p:cNvPr id="999" name="Google Shape;999;p11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000" name="Google Shape;1000;p11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566714" y="3782589"/>
            <a:ext cx="399599" cy="112679"/>
          </a:xfrm>
          <a:prstGeom prst="rect">
            <a:avLst/>
          </a:prstGeom>
          <a:noFill/>
          <a:ln>
            <a:noFill/>
          </a:ln>
        </p:spPr>
      </p:pic>
      <p:pic>
        <p:nvPicPr>
          <p:cNvPr id="1001" name="Google Shape;1001;p11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171300" y="3417727"/>
            <a:ext cx="399600" cy="103901"/>
          </a:xfrm>
          <a:prstGeom prst="rect">
            <a:avLst/>
          </a:prstGeom>
          <a:noFill/>
          <a:ln>
            <a:noFill/>
          </a:ln>
        </p:spPr>
      </p:pic>
      <p:pic>
        <p:nvPicPr>
          <p:cNvPr id="1002" name="Google Shape;1002;p11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950773" y="3411853"/>
            <a:ext cx="373250" cy="115650"/>
          </a:xfrm>
          <a:prstGeom prst="rect">
            <a:avLst/>
          </a:prstGeom>
          <a:noFill/>
          <a:ln>
            <a:noFill/>
          </a:ln>
        </p:spPr>
      </p:pic>
      <p:pic>
        <p:nvPicPr>
          <p:cNvPr id="1003" name="Google Shape;1003;p11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233974" y="3404728"/>
            <a:ext cx="245400" cy="129899"/>
          </a:xfrm>
          <a:prstGeom prst="rect">
            <a:avLst/>
          </a:prstGeom>
          <a:noFill/>
          <a:ln>
            <a:noFill/>
          </a:ln>
        </p:spPr>
      </p:pic>
      <p:pic>
        <p:nvPicPr>
          <p:cNvPr id="1004" name="Google Shape;1004;p11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005" name="Google Shape;1005;p113"/>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48551" y="4439194"/>
            <a:ext cx="636000" cy="140049"/>
          </a:xfrm>
          <a:prstGeom prst="rect">
            <a:avLst/>
          </a:prstGeom>
          <a:noFill/>
          <a:ln>
            <a:noFill/>
          </a:ln>
        </p:spPr>
      </p:pic>
      <p:pic>
        <p:nvPicPr>
          <p:cNvPr id="1006" name="Google Shape;1006;p11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007" name="Google Shape;1007;p11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09158" y="4429636"/>
            <a:ext cx="399600" cy="159166"/>
          </a:xfrm>
          <a:prstGeom prst="rect">
            <a:avLst/>
          </a:prstGeom>
          <a:noFill/>
          <a:ln>
            <a:noFill/>
          </a:ln>
        </p:spPr>
      </p:pic>
      <p:pic>
        <p:nvPicPr>
          <p:cNvPr id="1008" name="Google Shape;1008;p11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46061" y="3694189"/>
            <a:ext cx="245400" cy="289479"/>
          </a:xfrm>
          <a:prstGeom prst="rect">
            <a:avLst/>
          </a:prstGeom>
          <a:noFill/>
          <a:ln>
            <a:noFill/>
          </a:ln>
        </p:spPr>
      </p:pic>
      <p:pic>
        <p:nvPicPr>
          <p:cNvPr id="1009" name="Google Shape;1009;p11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010" name="Google Shape;1010;p11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252152" y="2481988"/>
            <a:ext cx="679200" cy="416006"/>
          </a:xfrm>
          <a:prstGeom prst="rect">
            <a:avLst/>
          </a:prstGeom>
          <a:noFill/>
          <a:ln>
            <a:noFill/>
          </a:ln>
        </p:spPr>
      </p:pic>
      <p:pic>
        <p:nvPicPr>
          <p:cNvPr id="1011" name="Google Shape;1011;p11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012" name="Google Shape;1012;p11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4806" y="2513791"/>
            <a:ext cx="1016531" cy="352400"/>
          </a:xfrm>
          <a:prstGeom prst="rect">
            <a:avLst/>
          </a:prstGeom>
          <a:noFill/>
          <a:ln>
            <a:noFill/>
          </a:ln>
        </p:spPr>
      </p:pic>
      <p:pic>
        <p:nvPicPr>
          <p:cNvPr id="1013" name="Google Shape;1013;p11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274548" y="3341320"/>
            <a:ext cx="312325" cy="256715"/>
          </a:xfrm>
          <a:prstGeom prst="rect">
            <a:avLst/>
          </a:prstGeom>
          <a:noFill/>
          <a:ln>
            <a:noFill/>
          </a:ln>
        </p:spPr>
      </p:pic>
      <p:pic>
        <p:nvPicPr>
          <p:cNvPr id="1014" name="Google Shape;1014;p113" descr="logo_cncf_cisco.png"/>
          <p:cNvPicPr preferRelativeResize="0"/>
          <p:nvPr/>
        </p:nvPicPr>
        <p:blipFill rotWithShape="1">
          <a:blip r:embed="rId77">
            <a:alphaModFix/>
          </a:blip>
          <a:srcRect/>
          <a:stretch/>
        </p:blipFill>
        <p:spPr>
          <a:xfrm>
            <a:off x="2519735" y="1117681"/>
            <a:ext cx="679200" cy="417000"/>
          </a:xfrm>
          <a:prstGeom prst="rect">
            <a:avLst/>
          </a:prstGeom>
          <a:noFill/>
          <a:ln>
            <a:noFill/>
          </a:ln>
        </p:spPr>
      </p:pic>
      <p:pic>
        <p:nvPicPr>
          <p:cNvPr id="1015" name="Google Shape;1015;p113" descr="cncf_logo_intel.png"/>
          <p:cNvPicPr preferRelativeResize="0"/>
          <p:nvPr/>
        </p:nvPicPr>
        <p:blipFill rotWithShape="1">
          <a:blip r:embed="rId78">
            <a:alphaModFix/>
          </a:blip>
          <a:srcRect/>
          <a:stretch/>
        </p:blipFill>
        <p:spPr>
          <a:xfrm>
            <a:off x="53855" y="1641922"/>
            <a:ext cx="666300" cy="409200"/>
          </a:xfrm>
          <a:prstGeom prst="rect">
            <a:avLst/>
          </a:prstGeom>
          <a:noFill/>
          <a:ln>
            <a:noFill/>
          </a:ln>
        </p:spPr>
      </p:pic>
      <p:pic>
        <p:nvPicPr>
          <p:cNvPr id="1016" name="Google Shape;1016;p113"/>
          <p:cNvPicPr preferRelativeResize="0"/>
          <p:nvPr/>
        </p:nvPicPr>
        <p:blipFill rotWithShape="1">
          <a:blip r:embed="rId79">
            <a:alphaModFix/>
          </a:blip>
          <a:srcRect/>
          <a:stretch/>
        </p:blipFill>
        <p:spPr>
          <a:xfrm>
            <a:off x="4493869" y="1072981"/>
            <a:ext cx="567900" cy="506400"/>
          </a:xfrm>
          <a:prstGeom prst="rect">
            <a:avLst/>
          </a:prstGeom>
          <a:noFill/>
          <a:ln>
            <a:noFill/>
          </a:ln>
        </p:spPr>
      </p:pic>
      <p:pic>
        <p:nvPicPr>
          <p:cNvPr id="1017" name="Google Shape;1017;p113" descr="cncf_fujitsu.png"/>
          <p:cNvPicPr preferRelativeResize="0"/>
          <p:nvPr/>
        </p:nvPicPr>
        <p:blipFill rotWithShape="1">
          <a:blip r:embed="rId80">
            <a:alphaModFix/>
          </a:blip>
          <a:srcRect/>
          <a:stretch/>
        </p:blipFill>
        <p:spPr>
          <a:xfrm>
            <a:off x="5217986" y="1136431"/>
            <a:ext cx="617700" cy="379500"/>
          </a:xfrm>
          <a:prstGeom prst="rect">
            <a:avLst/>
          </a:prstGeom>
          <a:noFill/>
          <a:ln>
            <a:noFill/>
          </a:ln>
        </p:spPr>
      </p:pic>
      <p:pic>
        <p:nvPicPr>
          <p:cNvPr id="1018" name="Google Shape;1018;p113" descr="logo_cncf_mesosphere.png"/>
          <p:cNvPicPr preferRelativeResize="0"/>
          <p:nvPr/>
        </p:nvPicPr>
        <p:blipFill rotWithShape="1">
          <a:blip r:embed="rId81">
            <a:alphaModFix/>
          </a:blip>
          <a:srcRect/>
          <a:stretch/>
        </p:blipFill>
        <p:spPr>
          <a:xfrm>
            <a:off x="1566216" y="1658422"/>
            <a:ext cx="612300" cy="376200"/>
          </a:xfrm>
          <a:prstGeom prst="rect">
            <a:avLst/>
          </a:prstGeom>
          <a:noFill/>
          <a:ln>
            <a:noFill/>
          </a:ln>
        </p:spPr>
      </p:pic>
      <p:pic>
        <p:nvPicPr>
          <p:cNvPr id="1019" name="Google Shape;1019;p113" descr="cncf_logo_rh.png"/>
          <p:cNvPicPr preferRelativeResize="0"/>
          <p:nvPr/>
        </p:nvPicPr>
        <p:blipFill rotWithShape="1">
          <a:blip r:embed="rId82">
            <a:alphaModFix/>
          </a:blip>
          <a:srcRect/>
          <a:stretch/>
        </p:blipFill>
        <p:spPr>
          <a:xfrm>
            <a:off x="5531185" y="1592722"/>
            <a:ext cx="826500" cy="507600"/>
          </a:xfrm>
          <a:prstGeom prst="rect">
            <a:avLst/>
          </a:prstGeom>
          <a:noFill/>
          <a:ln>
            <a:noFill/>
          </a:ln>
        </p:spPr>
      </p:pic>
      <p:pic>
        <p:nvPicPr>
          <p:cNvPr id="1020" name="Google Shape;1020;p113" descr="cncf_logo_huawei.png"/>
          <p:cNvPicPr preferRelativeResize="0"/>
          <p:nvPr/>
        </p:nvPicPr>
        <p:blipFill rotWithShape="1">
          <a:blip r:embed="rId83">
            <a:alphaModFix/>
          </a:blip>
          <a:srcRect/>
          <a:stretch/>
        </p:blipFill>
        <p:spPr>
          <a:xfrm>
            <a:off x="6944920" y="1081531"/>
            <a:ext cx="796800" cy="489300"/>
          </a:xfrm>
          <a:prstGeom prst="rect">
            <a:avLst/>
          </a:prstGeom>
          <a:noFill/>
          <a:ln>
            <a:noFill/>
          </a:ln>
        </p:spPr>
      </p:pic>
      <p:pic>
        <p:nvPicPr>
          <p:cNvPr id="1021" name="Google Shape;1021;p11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496765" y="1670313"/>
            <a:ext cx="714299" cy="352417"/>
          </a:xfrm>
          <a:prstGeom prst="rect">
            <a:avLst/>
          </a:prstGeom>
          <a:noFill/>
          <a:ln>
            <a:noFill/>
          </a:ln>
        </p:spPr>
      </p:pic>
      <p:pic>
        <p:nvPicPr>
          <p:cNvPr id="1022" name="Google Shape;1022;p113" descr="DellTech_Logo_Prm_Blue_Gry_rgb[4].jpg"/>
          <p:cNvPicPr preferRelativeResize="0"/>
          <p:nvPr/>
        </p:nvPicPr>
        <p:blipFill rotWithShape="1">
          <a:blip r:embed="rId85">
            <a:alphaModFix/>
          </a:blip>
          <a:srcRect/>
          <a:stretch/>
        </p:blipFill>
        <p:spPr>
          <a:xfrm>
            <a:off x="3355152" y="1262431"/>
            <a:ext cx="982500" cy="127500"/>
          </a:xfrm>
          <a:prstGeom prst="rect">
            <a:avLst/>
          </a:prstGeom>
          <a:noFill/>
          <a:ln>
            <a:noFill/>
          </a:ln>
        </p:spPr>
      </p:pic>
      <p:pic>
        <p:nvPicPr>
          <p:cNvPr id="1023" name="Google Shape;1023;p11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546406" y="1635097"/>
            <a:ext cx="845699" cy="422849"/>
          </a:xfrm>
          <a:prstGeom prst="rect">
            <a:avLst/>
          </a:prstGeom>
          <a:noFill/>
          <a:ln>
            <a:noFill/>
          </a:ln>
        </p:spPr>
      </p:pic>
      <p:pic>
        <p:nvPicPr>
          <p:cNvPr id="1024" name="Google Shape;1024;p11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1025" name="Google Shape;1025;p11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61628" y="1587529"/>
            <a:ext cx="845698" cy="517986"/>
          </a:xfrm>
          <a:prstGeom prst="rect">
            <a:avLst/>
          </a:prstGeom>
          <a:noFill/>
          <a:ln>
            <a:noFill/>
          </a:ln>
        </p:spPr>
      </p:pic>
      <p:pic>
        <p:nvPicPr>
          <p:cNvPr id="1026" name="Google Shape;1026;p11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350145" y="1599488"/>
            <a:ext cx="679200" cy="494068"/>
          </a:xfrm>
          <a:prstGeom prst="rect">
            <a:avLst/>
          </a:prstGeom>
          <a:noFill/>
          <a:ln>
            <a:noFill/>
          </a:ln>
        </p:spPr>
      </p:pic>
      <p:pic>
        <p:nvPicPr>
          <p:cNvPr id="1027" name="Google Shape;1027;p113" descr="logo_AWS.png"/>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49218" y="1107134"/>
            <a:ext cx="714300" cy="438094"/>
          </a:xfrm>
          <a:prstGeom prst="rect">
            <a:avLst/>
          </a:prstGeom>
          <a:noFill/>
          <a:ln>
            <a:noFill/>
          </a:ln>
        </p:spPr>
      </p:pic>
      <p:pic>
        <p:nvPicPr>
          <p:cNvPr id="1028" name="Google Shape;1028;p11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991903" y="1082159"/>
            <a:ext cx="796800" cy="488045"/>
          </a:xfrm>
          <a:prstGeom prst="rect">
            <a:avLst/>
          </a:prstGeom>
          <a:noFill/>
          <a:ln>
            <a:noFill/>
          </a:ln>
        </p:spPr>
      </p:pic>
      <p:pic>
        <p:nvPicPr>
          <p:cNvPr id="1029" name="Google Shape;1029;p11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1030" name="Google Shape;1030;p11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897938" y="1184731"/>
            <a:ext cx="1224984" cy="282900"/>
          </a:xfrm>
          <a:prstGeom prst="rect">
            <a:avLst/>
          </a:prstGeom>
          <a:noFill/>
          <a:ln>
            <a:noFill/>
          </a:ln>
        </p:spPr>
      </p:pic>
      <p:pic>
        <p:nvPicPr>
          <p:cNvPr id="1031" name="Google Shape;1031;p11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59236" y="1628539"/>
            <a:ext cx="567900" cy="435965"/>
          </a:xfrm>
          <a:prstGeom prst="rect">
            <a:avLst/>
          </a:prstGeom>
          <a:noFill/>
          <a:ln>
            <a:noFill/>
          </a:ln>
        </p:spPr>
      </p:pic>
      <p:pic>
        <p:nvPicPr>
          <p:cNvPr id="1032" name="Google Shape;1032;p11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317596" y="1728472"/>
            <a:ext cx="1104951" cy="236100"/>
          </a:xfrm>
          <a:prstGeom prst="rect">
            <a:avLst/>
          </a:prstGeom>
          <a:noFill/>
          <a:ln>
            <a:noFill/>
          </a:ln>
        </p:spPr>
      </p:pic>
      <p:pic>
        <p:nvPicPr>
          <p:cNvPr id="1033" name="Google Shape;1033;p11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034" name="Google Shape;1034;p11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650437" y="3432756"/>
            <a:ext cx="504000" cy="73844"/>
          </a:xfrm>
          <a:prstGeom prst="rect">
            <a:avLst/>
          </a:prstGeom>
          <a:noFill/>
          <a:ln>
            <a:noFill/>
          </a:ln>
        </p:spPr>
      </p:pic>
      <p:pic>
        <p:nvPicPr>
          <p:cNvPr id="1035" name="Google Shape;1035;p11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419405" y="4464572"/>
            <a:ext cx="399599" cy="89293"/>
          </a:xfrm>
          <a:prstGeom prst="rect">
            <a:avLst/>
          </a:prstGeom>
          <a:noFill/>
          <a:ln>
            <a:noFill/>
          </a:ln>
        </p:spPr>
      </p:pic>
      <p:pic>
        <p:nvPicPr>
          <p:cNvPr id="1036" name="Google Shape;1036;p11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66407" y="4459840"/>
            <a:ext cx="714299" cy="98757"/>
          </a:xfrm>
          <a:prstGeom prst="rect">
            <a:avLst/>
          </a:prstGeom>
          <a:noFill/>
          <a:ln>
            <a:noFill/>
          </a:ln>
        </p:spPr>
      </p:pic>
    </p:spTree>
    <p:extLst>
      <p:ext uri="{BB962C8B-B14F-4D97-AF65-F5344CB8AC3E}">
        <p14:creationId xmlns:p14="http://schemas.microsoft.com/office/powerpoint/2010/main" val="42079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1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043" name="Google Shape;1043;p114" descr="AMIHAN LOGO-01.png"/>
          <p:cNvPicPr preferRelativeResize="0"/>
          <p:nvPr/>
        </p:nvPicPr>
        <p:blipFill rotWithShape="1">
          <a:blip r:embed="rId3">
            <a:alphaModFix/>
          </a:blip>
          <a:srcRect/>
          <a:stretch/>
        </p:blipFill>
        <p:spPr>
          <a:xfrm>
            <a:off x="5667244" y="836855"/>
            <a:ext cx="332100" cy="464100"/>
          </a:xfrm>
          <a:prstGeom prst="rect">
            <a:avLst/>
          </a:prstGeom>
          <a:noFill/>
          <a:ln>
            <a:noFill/>
          </a:ln>
        </p:spPr>
      </p:pic>
      <p:pic>
        <p:nvPicPr>
          <p:cNvPr id="1044" name="Google Shape;1044;p114" descr="logo_ebay-300x184.png"/>
          <p:cNvPicPr preferRelativeResize="0"/>
          <p:nvPr/>
        </p:nvPicPr>
        <p:blipFill rotWithShape="1">
          <a:blip r:embed="rId4">
            <a:alphaModFix/>
          </a:blip>
          <a:srcRect/>
          <a:stretch/>
        </p:blipFill>
        <p:spPr>
          <a:xfrm>
            <a:off x="50196" y="3576179"/>
            <a:ext cx="446700" cy="274200"/>
          </a:xfrm>
          <a:prstGeom prst="rect">
            <a:avLst/>
          </a:prstGeom>
          <a:noFill/>
          <a:ln>
            <a:noFill/>
          </a:ln>
        </p:spPr>
      </p:pic>
      <p:pic>
        <p:nvPicPr>
          <p:cNvPr id="1045" name="Google Shape;1045;p114" descr="logo_goldmansachs-300x184.png"/>
          <p:cNvPicPr preferRelativeResize="0"/>
          <p:nvPr/>
        </p:nvPicPr>
        <p:blipFill rotWithShape="1">
          <a:blip r:embed="rId5">
            <a:alphaModFix/>
          </a:blip>
          <a:srcRect/>
          <a:stretch/>
        </p:blipFill>
        <p:spPr>
          <a:xfrm>
            <a:off x="3574951" y="4010843"/>
            <a:ext cx="548700" cy="336300"/>
          </a:xfrm>
          <a:prstGeom prst="rect">
            <a:avLst/>
          </a:prstGeom>
          <a:noFill/>
          <a:ln>
            <a:noFill/>
          </a:ln>
        </p:spPr>
      </p:pic>
      <p:pic>
        <p:nvPicPr>
          <p:cNvPr id="1046" name="Google Shape;1046;p11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412618" y="955655"/>
            <a:ext cx="594000" cy="226500"/>
          </a:xfrm>
          <a:prstGeom prst="rect">
            <a:avLst/>
          </a:prstGeom>
          <a:noFill/>
          <a:ln>
            <a:noFill/>
          </a:ln>
        </p:spPr>
      </p:pic>
      <p:pic>
        <p:nvPicPr>
          <p:cNvPr id="1047" name="Google Shape;1047;p114" descr="Aporeto-0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107709" y="993455"/>
            <a:ext cx="540900" cy="150900"/>
          </a:xfrm>
          <a:prstGeom prst="rect">
            <a:avLst/>
          </a:prstGeom>
          <a:noFill/>
          <a:ln>
            <a:noFill/>
          </a:ln>
        </p:spPr>
      </p:pic>
      <p:pic>
        <p:nvPicPr>
          <p:cNvPr id="1048" name="Google Shape;1048;p11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478814" y="2236201"/>
            <a:ext cx="743700" cy="258000"/>
          </a:xfrm>
          <a:prstGeom prst="rect">
            <a:avLst/>
          </a:prstGeom>
          <a:noFill/>
          <a:ln>
            <a:noFill/>
          </a:ln>
        </p:spPr>
      </p:pic>
      <p:pic>
        <p:nvPicPr>
          <p:cNvPr id="1049" name="Google Shape;1049;p114"/>
          <p:cNvPicPr preferRelativeResize="0"/>
          <p:nvPr/>
        </p:nvPicPr>
        <p:blipFill rotWithShape="1">
          <a:blip r:embed="rId9">
            <a:alphaModFix/>
          </a:blip>
          <a:srcRect/>
          <a:stretch/>
        </p:blipFill>
        <p:spPr>
          <a:xfrm>
            <a:off x="6465096" y="2646857"/>
            <a:ext cx="645000" cy="396000"/>
          </a:xfrm>
          <a:prstGeom prst="rect">
            <a:avLst/>
          </a:prstGeom>
          <a:noFill/>
          <a:ln>
            <a:noFill/>
          </a:ln>
        </p:spPr>
      </p:pic>
      <p:pic>
        <p:nvPicPr>
          <p:cNvPr id="1050" name="Google Shape;1050;p114" descr="logo-1.png"/>
          <p:cNvPicPr preferRelativeResize="0"/>
          <p:nvPr/>
        </p:nvPicPr>
        <p:blipFill rotWithShape="1">
          <a:blip r:embed="rId10">
            <a:alphaModFix/>
          </a:blip>
          <a:srcRect/>
          <a:stretch/>
        </p:blipFill>
        <p:spPr>
          <a:xfrm>
            <a:off x="54005" y="2166151"/>
            <a:ext cx="403200" cy="398100"/>
          </a:xfrm>
          <a:prstGeom prst="rect">
            <a:avLst/>
          </a:prstGeom>
          <a:noFill/>
          <a:ln>
            <a:noFill/>
          </a:ln>
        </p:spPr>
      </p:pic>
      <p:pic>
        <p:nvPicPr>
          <p:cNvPr id="1051" name="Google Shape;1051;p11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91882" y="969455"/>
            <a:ext cx="645000" cy="198900"/>
          </a:xfrm>
          <a:prstGeom prst="rect">
            <a:avLst/>
          </a:prstGeom>
          <a:noFill/>
          <a:ln>
            <a:noFill/>
          </a:ln>
        </p:spPr>
      </p:pic>
      <p:pic>
        <p:nvPicPr>
          <p:cNvPr id="1052" name="Google Shape;1052;p11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899974" y="3524129"/>
            <a:ext cx="501900" cy="378300"/>
          </a:xfrm>
          <a:prstGeom prst="rect">
            <a:avLst/>
          </a:prstGeom>
          <a:noFill/>
          <a:ln>
            <a:noFill/>
          </a:ln>
        </p:spPr>
      </p:pic>
      <p:pic>
        <p:nvPicPr>
          <p:cNvPr id="1053" name="Google Shape;1053;p114" descr="csm_Logo_Gronau_0c303da688.jp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97520" y="3995243"/>
            <a:ext cx="501900" cy="367500"/>
          </a:xfrm>
          <a:prstGeom prst="rect">
            <a:avLst/>
          </a:prstGeom>
          <a:noFill/>
          <a:ln>
            <a:noFill/>
          </a:ln>
        </p:spPr>
      </p:pic>
      <p:pic>
        <p:nvPicPr>
          <p:cNvPr id="1054" name="Google Shape;1054;p11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8749" y="1372352"/>
            <a:ext cx="540779" cy="302723"/>
          </a:xfrm>
          <a:prstGeom prst="rect">
            <a:avLst/>
          </a:prstGeom>
          <a:noFill/>
          <a:ln>
            <a:noFill/>
          </a:ln>
        </p:spPr>
      </p:pic>
      <p:pic>
        <p:nvPicPr>
          <p:cNvPr id="1055" name="Google Shape;1055;p11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117737" y="3121881"/>
            <a:ext cx="414900" cy="336994"/>
          </a:xfrm>
          <a:prstGeom prst="rect">
            <a:avLst/>
          </a:prstGeom>
          <a:noFill/>
          <a:ln>
            <a:noFill/>
          </a:ln>
        </p:spPr>
      </p:pic>
      <p:pic>
        <p:nvPicPr>
          <p:cNvPr id="1056" name="Google Shape;1056;p11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33344" y="4033625"/>
            <a:ext cx="474000" cy="290737"/>
          </a:xfrm>
          <a:prstGeom prst="rect">
            <a:avLst/>
          </a:prstGeom>
          <a:noFill/>
          <a:ln>
            <a:noFill/>
          </a:ln>
        </p:spPr>
      </p:pic>
      <p:pic>
        <p:nvPicPr>
          <p:cNvPr id="1057" name="Google Shape;1057;p11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6127" y="3994116"/>
            <a:ext cx="414901" cy="369755"/>
          </a:xfrm>
          <a:prstGeom prst="rect">
            <a:avLst/>
          </a:prstGeom>
          <a:noFill/>
          <a:ln>
            <a:noFill/>
          </a:ln>
        </p:spPr>
      </p:pic>
      <p:pic>
        <p:nvPicPr>
          <p:cNvPr id="1058" name="Google Shape;1058;p11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348063" y="4408109"/>
            <a:ext cx="501900" cy="358512"/>
          </a:xfrm>
          <a:prstGeom prst="rect">
            <a:avLst/>
          </a:prstGeom>
          <a:noFill/>
          <a:ln>
            <a:noFill/>
          </a:ln>
        </p:spPr>
      </p:pic>
      <p:pic>
        <p:nvPicPr>
          <p:cNvPr id="1059" name="Google Shape;1059;p114" descr="logo-name-vertical.png"/>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132274" y="4041595"/>
            <a:ext cx="548699" cy="274796"/>
          </a:xfrm>
          <a:prstGeom prst="rect">
            <a:avLst/>
          </a:prstGeom>
          <a:noFill/>
          <a:ln>
            <a:noFill/>
          </a:ln>
        </p:spPr>
      </p:pic>
      <p:pic>
        <p:nvPicPr>
          <p:cNvPr id="1060" name="Google Shape;1060;p114" descr="unnamed.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15" y="4490492"/>
            <a:ext cx="446700" cy="193747"/>
          </a:xfrm>
          <a:prstGeom prst="rect">
            <a:avLst/>
          </a:prstGeom>
          <a:noFill/>
          <a:ln>
            <a:noFill/>
          </a:ln>
        </p:spPr>
      </p:pic>
      <p:pic>
        <p:nvPicPr>
          <p:cNvPr id="1061" name="Google Shape;1061;p114" descr="Pasted image at 2017_11_14 03_28 PM.png"/>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755837" y="2657482"/>
            <a:ext cx="364452" cy="374749"/>
          </a:xfrm>
          <a:prstGeom prst="rect">
            <a:avLst/>
          </a:prstGeom>
          <a:noFill/>
          <a:ln>
            <a:noFill/>
          </a:ln>
        </p:spPr>
      </p:pic>
      <p:pic>
        <p:nvPicPr>
          <p:cNvPr id="1062" name="Google Shape;1062;p114" descr="Datawire.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1523" y="3156336"/>
            <a:ext cx="794400" cy="268084"/>
          </a:xfrm>
          <a:prstGeom prst="rect">
            <a:avLst/>
          </a:prstGeom>
          <a:noFill/>
          <a:ln>
            <a:noFill/>
          </a:ln>
        </p:spPr>
      </p:pic>
      <p:pic>
        <p:nvPicPr>
          <p:cNvPr id="1063" name="Google Shape;1063;p11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241475" y="3564086"/>
            <a:ext cx="331975" cy="298386"/>
          </a:xfrm>
          <a:prstGeom prst="rect">
            <a:avLst/>
          </a:prstGeom>
          <a:noFill/>
          <a:ln>
            <a:noFill/>
          </a:ln>
        </p:spPr>
      </p:pic>
      <p:pic>
        <p:nvPicPr>
          <p:cNvPr id="1064" name="Google Shape;1064;p11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739666" y="3996768"/>
            <a:ext cx="364450" cy="364450"/>
          </a:xfrm>
          <a:prstGeom prst="rect">
            <a:avLst/>
          </a:prstGeom>
          <a:noFill/>
          <a:ln>
            <a:noFill/>
          </a:ln>
        </p:spPr>
      </p:pic>
      <p:pic>
        <p:nvPicPr>
          <p:cNvPr id="1065" name="Google Shape;1065;p11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85696" y="2199151"/>
            <a:ext cx="332100" cy="332100"/>
          </a:xfrm>
          <a:prstGeom prst="rect">
            <a:avLst/>
          </a:prstGeom>
          <a:noFill/>
          <a:ln>
            <a:noFill/>
          </a:ln>
        </p:spPr>
      </p:pic>
      <p:pic>
        <p:nvPicPr>
          <p:cNvPr id="1066" name="Google Shape;1066;p11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642264" y="982618"/>
            <a:ext cx="548700" cy="172574"/>
          </a:xfrm>
          <a:prstGeom prst="rect">
            <a:avLst/>
          </a:prstGeom>
          <a:noFill/>
          <a:ln>
            <a:noFill/>
          </a:ln>
        </p:spPr>
      </p:pic>
      <p:pic>
        <p:nvPicPr>
          <p:cNvPr id="1067" name="Google Shape;1067;p11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215024" y="3637810"/>
            <a:ext cx="794400" cy="150938"/>
          </a:xfrm>
          <a:prstGeom prst="rect">
            <a:avLst/>
          </a:prstGeom>
          <a:noFill/>
          <a:ln>
            <a:noFill/>
          </a:ln>
        </p:spPr>
      </p:pic>
      <p:pic>
        <p:nvPicPr>
          <p:cNvPr id="1068" name="Google Shape;1068;p11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74339" y="2679244"/>
            <a:ext cx="540775" cy="331225"/>
          </a:xfrm>
          <a:prstGeom prst="rect">
            <a:avLst/>
          </a:prstGeom>
          <a:noFill/>
          <a:ln>
            <a:noFill/>
          </a:ln>
        </p:spPr>
      </p:pic>
      <p:pic>
        <p:nvPicPr>
          <p:cNvPr id="1069" name="Google Shape;1069;p11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892221" y="4478370"/>
            <a:ext cx="594150" cy="217990"/>
          </a:xfrm>
          <a:prstGeom prst="rect">
            <a:avLst/>
          </a:prstGeom>
          <a:noFill/>
          <a:ln>
            <a:noFill/>
          </a:ln>
        </p:spPr>
      </p:pic>
      <p:pic>
        <p:nvPicPr>
          <p:cNvPr id="1070" name="Google Shape;1070;p114"/>
          <p:cNvPicPr preferRelativeResize="0"/>
          <p:nvPr/>
        </p:nvPicPr>
        <p:blipFill rotWithShape="1">
          <a:blip r:embed="rId30">
            <a:alphaModFix/>
          </a:blip>
          <a:srcRect/>
          <a:stretch/>
        </p:blipFill>
        <p:spPr>
          <a:xfrm>
            <a:off x="4770323" y="4392515"/>
            <a:ext cx="636000" cy="389700"/>
          </a:xfrm>
          <a:prstGeom prst="rect">
            <a:avLst/>
          </a:prstGeom>
          <a:noFill/>
          <a:ln>
            <a:noFill/>
          </a:ln>
        </p:spPr>
      </p:pic>
      <p:pic>
        <p:nvPicPr>
          <p:cNvPr id="1071" name="Google Shape;1071;p11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92055" y="933668"/>
            <a:ext cx="277925" cy="270474"/>
          </a:xfrm>
          <a:prstGeom prst="rect">
            <a:avLst/>
          </a:prstGeom>
          <a:noFill/>
          <a:ln>
            <a:noFill/>
          </a:ln>
        </p:spPr>
      </p:pic>
      <p:pic>
        <p:nvPicPr>
          <p:cNvPr id="1072" name="Google Shape;1072;p11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83253" y="2214640"/>
            <a:ext cx="501900" cy="301122"/>
          </a:xfrm>
          <a:prstGeom prst="rect">
            <a:avLst/>
          </a:prstGeom>
          <a:noFill/>
          <a:ln>
            <a:noFill/>
          </a:ln>
        </p:spPr>
      </p:pic>
      <p:pic>
        <p:nvPicPr>
          <p:cNvPr id="1073" name="Google Shape;1073;p11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64568" y="4495887"/>
            <a:ext cx="743700" cy="182957"/>
          </a:xfrm>
          <a:prstGeom prst="rect">
            <a:avLst/>
          </a:prstGeom>
          <a:noFill/>
          <a:ln>
            <a:noFill/>
          </a:ln>
        </p:spPr>
      </p:pic>
      <p:pic>
        <p:nvPicPr>
          <p:cNvPr id="1074" name="Google Shape;1074;p114"/>
          <p:cNvPicPr preferRelativeResize="0"/>
          <p:nvPr/>
        </p:nvPicPr>
        <p:blipFill rotWithShape="1">
          <a:blip r:embed="rId34" cstate="print">
            <a:alphaModFix/>
            <a:extLst>
              <a:ext uri="{28A0092B-C50C-407E-A947-70E740481C1C}">
                <a14:useLocalDpi xmlns:a14="http://schemas.microsoft.com/office/drawing/2010/main"/>
              </a:ext>
            </a:extLst>
          </a:blip>
          <a:srcRect r="-725"/>
          <a:stretch/>
        </p:blipFill>
        <p:spPr>
          <a:xfrm>
            <a:off x="2208870" y="3214784"/>
            <a:ext cx="485700" cy="151189"/>
          </a:xfrm>
          <a:prstGeom prst="rect">
            <a:avLst/>
          </a:prstGeom>
          <a:noFill/>
          <a:ln>
            <a:noFill/>
          </a:ln>
        </p:spPr>
      </p:pic>
      <p:pic>
        <p:nvPicPr>
          <p:cNvPr id="1075" name="Google Shape;1075;p11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2300" y="974889"/>
            <a:ext cx="548699" cy="188031"/>
          </a:xfrm>
          <a:prstGeom prst="rect">
            <a:avLst/>
          </a:prstGeom>
          <a:noFill/>
          <a:ln>
            <a:noFill/>
          </a:ln>
        </p:spPr>
      </p:pic>
      <p:pic>
        <p:nvPicPr>
          <p:cNvPr id="1076" name="Google Shape;1076;p11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141267" y="4002078"/>
            <a:ext cx="364475" cy="353830"/>
          </a:xfrm>
          <a:prstGeom prst="rect">
            <a:avLst/>
          </a:prstGeom>
          <a:noFill/>
          <a:ln>
            <a:noFill/>
          </a:ln>
        </p:spPr>
      </p:pic>
      <p:pic>
        <p:nvPicPr>
          <p:cNvPr id="1077" name="Google Shape;1077;p11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37973" y="903590"/>
            <a:ext cx="403200" cy="330629"/>
          </a:xfrm>
          <a:prstGeom prst="rect">
            <a:avLst/>
          </a:prstGeom>
          <a:noFill/>
          <a:ln>
            <a:noFill/>
          </a:ln>
        </p:spPr>
      </p:pic>
      <p:pic>
        <p:nvPicPr>
          <p:cNvPr id="1078" name="Google Shape;1078;p114"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654152" y="1765428"/>
            <a:ext cx="614700" cy="347400"/>
          </a:xfrm>
          <a:prstGeom prst="rect">
            <a:avLst/>
          </a:prstGeom>
          <a:noFill/>
          <a:ln>
            <a:noFill/>
          </a:ln>
        </p:spPr>
      </p:pic>
      <p:pic>
        <p:nvPicPr>
          <p:cNvPr id="1079" name="Google Shape;1079;p114"/>
          <p:cNvPicPr preferRelativeResize="0"/>
          <p:nvPr/>
        </p:nvPicPr>
        <p:blipFill rotWithShape="1">
          <a:blip r:embed="rId39">
            <a:alphaModFix/>
          </a:blip>
          <a:srcRect/>
          <a:stretch/>
        </p:blipFill>
        <p:spPr>
          <a:xfrm>
            <a:off x="6271293" y="1386913"/>
            <a:ext cx="446700" cy="273600"/>
          </a:xfrm>
          <a:prstGeom prst="rect">
            <a:avLst/>
          </a:prstGeom>
          <a:noFill/>
          <a:ln>
            <a:noFill/>
          </a:ln>
        </p:spPr>
      </p:pic>
      <p:pic>
        <p:nvPicPr>
          <p:cNvPr id="1080" name="Google Shape;1080;p11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5343" y="1761207"/>
            <a:ext cx="446785" cy="355844"/>
          </a:xfrm>
          <a:prstGeom prst="rect">
            <a:avLst/>
          </a:prstGeom>
          <a:noFill/>
          <a:ln>
            <a:noFill/>
          </a:ln>
        </p:spPr>
      </p:pic>
      <p:pic>
        <p:nvPicPr>
          <p:cNvPr id="1081" name="Google Shape;1081;p11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9959" y="1834571"/>
            <a:ext cx="540775" cy="209115"/>
          </a:xfrm>
          <a:prstGeom prst="rect">
            <a:avLst/>
          </a:prstGeom>
          <a:noFill/>
          <a:ln>
            <a:noFill/>
          </a:ln>
        </p:spPr>
      </p:pic>
      <p:pic>
        <p:nvPicPr>
          <p:cNvPr id="1082" name="Google Shape;1082;p11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420264" y="1844868"/>
            <a:ext cx="614824" cy="188521"/>
          </a:xfrm>
          <a:prstGeom prst="rect">
            <a:avLst/>
          </a:prstGeom>
          <a:noFill/>
          <a:ln>
            <a:noFill/>
          </a:ln>
        </p:spPr>
      </p:pic>
      <p:pic>
        <p:nvPicPr>
          <p:cNvPr id="1083" name="Google Shape;1083;p11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854030" y="1413822"/>
            <a:ext cx="614825" cy="219782"/>
          </a:xfrm>
          <a:prstGeom prst="rect">
            <a:avLst/>
          </a:prstGeom>
          <a:noFill/>
          <a:ln>
            <a:noFill/>
          </a:ln>
        </p:spPr>
      </p:pic>
      <p:pic>
        <p:nvPicPr>
          <p:cNvPr id="1084" name="Google Shape;1084;p11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701698" y="1417068"/>
            <a:ext cx="548700" cy="213291"/>
          </a:xfrm>
          <a:prstGeom prst="rect">
            <a:avLst/>
          </a:prstGeom>
          <a:noFill/>
          <a:ln>
            <a:noFill/>
          </a:ln>
        </p:spPr>
      </p:pic>
      <p:pic>
        <p:nvPicPr>
          <p:cNvPr id="1085" name="Google Shape;1085;p11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6962" y="1370016"/>
            <a:ext cx="501900" cy="307394"/>
          </a:xfrm>
          <a:prstGeom prst="rect">
            <a:avLst/>
          </a:prstGeom>
          <a:noFill/>
          <a:ln>
            <a:noFill/>
          </a:ln>
        </p:spPr>
      </p:pic>
      <p:pic>
        <p:nvPicPr>
          <p:cNvPr id="1086" name="Google Shape;1086;p11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066852" y="1783744"/>
            <a:ext cx="540775" cy="310769"/>
          </a:xfrm>
          <a:prstGeom prst="rect">
            <a:avLst/>
          </a:prstGeom>
          <a:noFill/>
          <a:ln>
            <a:noFill/>
          </a:ln>
        </p:spPr>
      </p:pic>
      <p:pic>
        <p:nvPicPr>
          <p:cNvPr id="1087" name="Google Shape;1087;p11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327974" y="3524675"/>
            <a:ext cx="446800" cy="377207"/>
          </a:xfrm>
          <a:prstGeom prst="rect">
            <a:avLst/>
          </a:prstGeom>
          <a:noFill/>
          <a:ln>
            <a:noFill/>
          </a:ln>
        </p:spPr>
      </p:pic>
      <p:pic>
        <p:nvPicPr>
          <p:cNvPr id="1088" name="Google Shape;1088;p11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403135" y="3170923"/>
            <a:ext cx="704700" cy="238911"/>
          </a:xfrm>
          <a:prstGeom prst="rect">
            <a:avLst/>
          </a:prstGeom>
          <a:noFill/>
          <a:ln>
            <a:noFill/>
          </a:ln>
        </p:spPr>
      </p:pic>
      <p:pic>
        <p:nvPicPr>
          <p:cNvPr id="1089" name="Google Shape;1089;p11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612486" y="3155337"/>
            <a:ext cx="710800" cy="270084"/>
          </a:xfrm>
          <a:prstGeom prst="rect">
            <a:avLst/>
          </a:prstGeom>
          <a:noFill/>
          <a:ln>
            <a:noFill/>
          </a:ln>
        </p:spPr>
      </p:pic>
      <p:pic>
        <p:nvPicPr>
          <p:cNvPr id="1090" name="Google Shape;1090;p11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50865" y="2103595"/>
            <a:ext cx="485700" cy="523210"/>
          </a:xfrm>
          <a:prstGeom prst="rect">
            <a:avLst/>
          </a:prstGeom>
          <a:noFill/>
          <a:ln>
            <a:noFill/>
          </a:ln>
        </p:spPr>
      </p:pic>
      <p:pic>
        <p:nvPicPr>
          <p:cNvPr id="1091" name="Google Shape;1091;p11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0226" y="2132682"/>
            <a:ext cx="473999" cy="465037"/>
          </a:xfrm>
          <a:prstGeom prst="rect">
            <a:avLst/>
          </a:prstGeom>
          <a:noFill/>
          <a:ln>
            <a:noFill/>
          </a:ln>
        </p:spPr>
      </p:pic>
      <p:pic>
        <p:nvPicPr>
          <p:cNvPr id="1092" name="Google Shape;1092;p11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11457" y="2162377"/>
            <a:ext cx="540775" cy="405647"/>
          </a:xfrm>
          <a:prstGeom prst="rect">
            <a:avLst/>
          </a:prstGeom>
          <a:noFill/>
          <a:ln>
            <a:noFill/>
          </a:ln>
        </p:spPr>
      </p:pic>
      <p:pic>
        <p:nvPicPr>
          <p:cNvPr id="1093" name="Google Shape;1093;p11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55314" y="3213318"/>
            <a:ext cx="501900" cy="154121"/>
          </a:xfrm>
          <a:prstGeom prst="rect">
            <a:avLst/>
          </a:prstGeom>
          <a:noFill/>
          <a:ln>
            <a:noFill/>
          </a:ln>
        </p:spPr>
      </p:pic>
      <p:pic>
        <p:nvPicPr>
          <p:cNvPr id="1094" name="Google Shape;1094;p11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72265" y="3039581"/>
            <a:ext cx="403200" cy="501595"/>
          </a:xfrm>
          <a:prstGeom prst="rect">
            <a:avLst/>
          </a:prstGeom>
          <a:noFill/>
          <a:ln>
            <a:noFill/>
          </a:ln>
        </p:spPr>
      </p:pic>
      <p:pic>
        <p:nvPicPr>
          <p:cNvPr id="1095" name="Google Shape;1095;p11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413540" y="1711021"/>
            <a:ext cx="501900" cy="456216"/>
          </a:xfrm>
          <a:prstGeom prst="rect">
            <a:avLst/>
          </a:prstGeom>
          <a:noFill/>
          <a:ln>
            <a:noFill/>
          </a:ln>
        </p:spPr>
      </p:pic>
      <p:pic>
        <p:nvPicPr>
          <p:cNvPr id="1096" name="Google Shape;1096;p11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946" y="3626838"/>
            <a:ext cx="594152" cy="172881"/>
          </a:xfrm>
          <a:prstGeom prst="rect">
            <a:avLst/>
          </a:prstGeom>
          <a:noFill/>
          <a:ln>
            <a:noFill/>
          </a:ln>
        </p:spPr>
      </p:pic>
      <p:pic>
        <p:nvPicPr>
          <p:cNvPr id="1097" name="Google Shape;1097;p11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75772" y="3059404"/>
            <a:ext cx="403200" cy="461950"/>
          </a:xfrm>
          <a:prstGeom prst="rect">
            <a:avLst/>
          </a:prstGeom>
          <a:noFill/>
          <a:ln>
            <a:noFill/>
          </a:ln>
        </p:spPr>
      </p:pic>
      <p:pic>
        <p:nvPicPr>
          <p:cNvPr id="1098" name="Google Shape;1098;p11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656270" y="2624480"/>
            <a:ext cx="548698" cy="440754"/>
          </a:xfrm>
          <a:prstGeom prst="rect">
            <a:avLst/>
          </a:prstGeom>
          <a:noFill/>
          <a:ln>
            <a:noFill/>
          </a:ln>
        </p:spPr>
      </p:pic>
      <p:pic>
        <p:nvPicPr>
          <p:cNvPr id="1099" name="Google Shape;1099;p11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297886" y="2254108"/>
            <a:ext cx="594150" cy="222184"/>
          </a:xfrm>
          <a:prstGeom prst="rect">
            <a:avLst/>
          </a:prstGeom>
          <a:noFill/>
          <a:ln>
            <a:noFill/>
          </a:ln>
        </p:spPr>
      </p:pic>
      <p:pic>
        <p:nvPicPr>
          <p:cNvPr id="1100" name="Google Shape;1100;p11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74420" y="3231687"/>
            <a:ext cx="819075" cy="117383"/>
          </a:xfrm>
          <a:prstGeom prst="rect">
            <a:avLst/>
          </a:prstGeom>
          <a:noFill/>
          <a:ln>
            <a:noFill/>
          </a:ln>
        </p:spPr>
      </p:pic>
      <p:pic>
        <p:nvPicPr>
          <p:cNvPr id="1101" name="Google Shape;1101;p11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673344" y="3181885"/>
            <a:ext cx="819071" cy="216987"/>
          </a:xfrm>
          <a:prstGeom prst="rect">
            <a:avLst/>
          </a:prstGeom>
          <a:noFill/>
          <a:ln>
            <a:noFill/>
          </a:ln>
        </p:spPr>
      </p:pic>
      <p:pic>
        <p:nvPicPr>
          <p:cNvPr id="1102" name="Google Shape;1102;p11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211482" y="2650952"/>
            <a:ext cx="403200" cy="387810"/>
          </a:xfrm>
          <a:prstGeom prst="rect">
            <a:avLst/>
          </a:prstGeom>
          <a:noFill/>
          <a:ln>
            <a:noFill/>
          </a:ln>
        </p:spPr>
      </p:pic>
      <p:pic>
        <p:nvPicPr>
          <p:cNvPr id="1103" name="Google Shape;1103;p11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749700" y="902845"/>
            <a:ext cx="332100" cy="332120"/>
          </a:xfrm>
          <a:prstGeom prst="rect">
            <a:avLst/>
          </a:prstGeom>
          <a:noFill/>
          <a:ln>
            <a:noFill/>
          </a:ln>
        </p:spPr>
      </p:pic>
      <p:pic>
        <p:nvPicPr>
          <p:cNvPr id="1104" name="Google Shape;1104;p11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55148" y="3517343"/>
            <a:ext cx="540775" cy="391871"/>
          </a:xfrm>
          <a:prstGeom prst="rect">
            <a:avLst/>
          </a:prstGeom>
          <a:noFill/>
          <a:ln>
            <a:noFill/>
          </a:ln>
        </p:spPr>
      </p:pic>
      <p:pic>
        <p:nvPicPr>
          <p:cNvPr id="1105" name="Google Shape;1105;p114"/>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02495" y="1345534"/>
            <a:ext cx="614700" cy="356359"/>
          </a:xfrm>
          <a:prstGeom prst="rect">
            <a:avLst/>
          </a:prstGeom>
          <a:noFill/>
          <a:ln>
            <a:noFill/>
          </a:ln>
        </p:spPr>
      </p:pic>
      <p:pic>
        <p:nvPicPr>
          <p:cNvPr id="1106" name="Google Shape;1106;p11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37063" y="3161719"/>
            <a:ext cx="501900" cy="257319"/>
          </a:xfrm>
          <a:prstGeom prst="rect">
            <a:avLst/>
          </a:prstGeom>
          <a:noFill/>
          <a:ln>
            <a:noFill/>
          </a:ln>
        </p:spPr>
      </p:pic>
      <p:pic>
        <p:nvPicPr>
          <p:cNvPr id="1107" name="Google Shape;1107;p11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72146" y="1797704"/>
            <a:ext cx="474000" cy="282849"/>
          </a:xfrm>
          <a:prstGeom prst="rect">
            <a:avLst/>
          </a:prstGeom>
          <a:noFill/>
          <a:ln>
            <a:noFill/>
          </a:ln>
        </p:spPr>
      </p:pic>
      <p:pic>
        <p:nvPicPr>
          <p:cNvPr id="1108" name="Google Shape;1108;p11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914897" y="3995198"/>
            <a:ext cx="548700" cy="367590"/>
          </a:xfrm>
          <a:prstGeom prst="rect">
            <a:avLst/>
          </a:prstGeom>
          <a:noFill/>
          <a:ln>
            <a:noFill/>
          </a:ln>
        </p:spPr>
      </p:pic>
      <p:pic>
        <p:nvPicPr>
          <p:cNvPr id="1109" name="Google Shape;1109;p11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675527" y="1014904"/>
            <a:ext cx="636000" cy="108002"/>
          </a:xfrm>
          <a:prstGeom prst="rect">
            <a:avLst/>
          </a:prstGeom>
          <a:noFill/>
          <a:ln>
            <a:noFill/>
          </a:ln>
        </p:spPr>
      </p:pic>
      <p:pic>
        <p:nvPicPr>
          <p:cNvPr id="1110" name="Google Shape;1110;p11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8224" y="4375488"/>
            <a:ext cx="474000" cy="423754"/>
          </a:xfrm>
          <a:prstGeom prst="rect">
            <a:avLst/>
          </a:prstGeom>
          <a:noFill/>
          <a:ln>
            <a:noFill/>
          </a:ln>
        </p:spPr>
      </p:pic>
      <p:pic>
        <p:nvPicPr>
          <p:cNvPr id="1111" name="Google Shape;1111;p11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46163" y="1016367"/>
            <a:ext cx="670199" cy="105076"/>
          </a:xfrm>
          <a:prstGeom prst="rect">
            <a:avLst/>
          </a:prstGeom>
          <a:noFill/>
          <a:ln>
            <a:noFill/>
          </a:ln>
        </p:spPr>
      </p:pic>
      <p:pic>
        <p:nvPicPr>
          <p:cNvPr id="1112" name="Google Shape;1112;p11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22341" y="1294022"/>
            <a:ext cx="364450" cy="459384"/>
          </a:xfrm>
          <a:prstGeom prst="rect">
            <a:avLst/>
          </a:prstGeom>
          <a:noFill/>
          <a:ln>
            <a:noFill/>
          </a:ln>
        </p:spPr>
      </p:pic>
      <p:pic>
        <p:nvPicPr>
          <p:cNvPr id="1113" name="Google Shape;1113;p11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184970" y="1860921"/>
            <a:ext cx="733399" cy="156415"/>
          </a:xfrm>
          <a:prstGeom prst="rect">
            <a:avLst/>
          </a:prstGeom>
          <a:noFill/>
          <a:ln>
            <a:noFill/>
          </a:ln>
        </p:spPr>
      </p:pic>
      <p:pic>
        <p:nvPicPr>
          <p:cNvPr id="1114" name="Google Shape;1114;p11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06824" y="3617361"/>
            <a:ext cx="661100" cy="191835"/>
          </a:xfrm>
          <a:prstGeom prst="rect">
            <a:avLst/>
          </a:prstGeom>
          <a:noFill/>
          <a:ln>
            <a:noFill/>
          </a:ln>
        </p:spPr>
      </p:pic>
      <p:pic>
        <p:nvPicPr>
          <p:cNvPr id="1115" name="Google Shape;1115;p11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3012" y="2769257"/>
            <a:ext cx="1054867" cy="151200"/>
          </a:xfrm>
          <a:prstGeom prst="rect">
            <a:avLst/>
          </a:prstGeom>
          <a:noFill/>
          <a:ln>
            <a:noFill/>
          </a:ln>
        </p:spPr>
      </p:pic>
      <p:pic>
        <p:nvPicPr>
          <p:cNvPr id="1116" name="Google Shape;1116;p11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470935" y="2162826"/>
            <a:ext cx="661100" cy="404749"/>
          </a:xfrm>
          <a:prstGeom prst="rect">
            <a:avLst/>
          </a:prstGeom>
          <a:noFill/>
          <a:ln>
            <a:noFill/>
          </a:ln>
        </p:spPr>
      </p:pic>
      <p:pic>
        <p:nvPicPr>
          <p:cNvPr id="1117" name="Google Shape;1117;p11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12775" y="3612461"/>
            <a:ext cx="670199" cy="201636"/>
          </a:xfrm>
          <a:prstGeom prst="rect">
            <a:avLst/>
          </a:prstGeom>
          <a:noFill/>
          <a:ln>
            <a:noFill/>
          </a:ln>
        </p:spPr>
      </p:pic>
      <p:pic>
        <p:nvPicPr>
          <p:cNvPr id="1118" name="Google Shape;1118;p11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6177" y="4384990"/>
            <a:ext cx="277933" cy="404750"/>
          </a:xfrm>
          <a:prstGeom prst="rect">
            <a:avLst/>
          </a:prstGeom>
          <a:noFill/>
          <a:ln>
            <a:noFill/>
          </a:ln>
        </p:spPr>
      </p:pic>
      <p:pic>
        <p:nvPicPr>
          <p:cNvPr id="1119" name="Google Shape;1119;p11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7251251" y="2704982"/>
            <a:ext cx="819075" cy="279748"/>
          </a:xfrm>
          <a:prstGeom prst="rect">
            <a:avLst/>
          </a:prstGeom>
          <a:noFill/>
          <a:ln>
            <a:noFill/>
          </a:ln>
        </p:spPr>
      </p:pic>
      <p:pic>
        <p:nvPicPr>
          <p:cNvPr id="1120" name="Google Shape;1120;p11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632259" y="1465626"/>
            <a:ext cx="670200" cy="116174"/>
          </a:xfrm>
          <a:prstGeom prst="rect">
            <a:avLst/>
          </a:prstGeom>
          <a:noFill/>
          <a:ln>
            <a:noFill/>
          </a:ln>
        </p:spPr>
      </p:pic>
      <p:pic>
        <p:nvPicPr>
          <p:cNvPr id="1121" name="Google Shape;1121;p11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186501" y="1829190"/>
            <a:ext cx="832500" cy="219876"/>
          </a:xfrm>
          <a:prstGeom prst="rect">
            <a:avLst/>
          </a:prstGeom>
          <a:noFill/>
          <a:ln>
            <a:noFill/>
          </a:ln>
        </p:spPr>
      </p:pic>
      <p:pic>
        <p:nvPicPr>
          <p:cNvPr id="1122" name="Google Shape;1122;p11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368780" y="4504055"/>
            <a:ext cx="832504" cy="166621"/>
          </a:xfrm>
          <a:prstGeom prst="rect">
            <a:avLst/>
          </a:prstGeom>
          <a:noFill/>
          <a:ln>
            <a:noFill/>
          </a:ln>
        </p:spPr>
      </p:pic>
      <p:pic>
        <p:nvPicPr>
          <p:cNvPr id="1123" name="Google Shape;1123;p11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420929" y="4523575"/>
            <a:ext cx="663899" cy="127580"/>
          </a:xfrm>
          <a:prstGeom prst="rect">
            <a:avLst/>
          </a:prstGeom>
          <a:noFill/>
          <a:ln>
            <a:noFill/>
          </a:ln>
        </p:spPr>
      </p:pic>
      <p:pic>
        <p:nvPicPr>
          <p:cNvPr id="1124" name="Google Shape;1124;p11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485237" y="4505267"/>
            <a:ext cx="594150" cy="164196"/>
          </a:xfrm>
          <a:prstGeom prst="rect">
            <a:avLst/>
          </a:prstGeom>
          <a:noFill/>
          <a:ln>
            <a:noFill/>
          </a:ln>
        </p:spPr>
      </p:pic>
      <p:pic>
        <p:nvPicPr>
          <p:cNvPr id="1125" name="Google Shape;1125;p11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805500" y="3496637"/>
            <a:ext cx="501900" cy="433283"/>
          </a:xfrm>
          <a:prstGeom prst="rect">
            <a:avLst/>
          </a:prstGeom>
          <a:noFill/>
          <a:ln>
            <a:noFill/>
          </a:ln>
        </p:spPr>
      </p:pic>
      <p:pic>
        <p:nvPicPr>
          <p:cNvPr id="1126" name="Google Shape;1126;p11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653357" y="1391710"/>
            <a:ext cx="794400" cy="264008"/>
          </a:xfrm>
          <a:prstGeom prst="rect">
            <a:avLst/>
          </a:prstGeom>
          <a:noFill/>
          <a:ln>
            <a:noFill/>
          </a:ln>
        </p:spPr>
      </p:pic>
      <p:pic>
        <p:nvPicPr>
          <p:cNvPr id="1127" name="Google Shape;1127;p11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690276" y="4360787"/>
            <a:ext cx="446700" cy="453156"/>
          </a:xfrm>
          <a:prstGeom prst="rect">
            <a:avLst/>
          </a:prstGeom>
          <a:noFill/>
          <a:ln>
            <a:noFill/>
          </a:ln>
        </p:spPr>
      </p:pic>
      <p:pic>
        <p:nvPicPr>
          <p:cNvPr id="1128" name="Google Shape;1128;p11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42091" y="983196"/>
            <a:ext cx="548700" cy="171417"/>
          </a:xfrm>
          <a:prstGeom prst="rect">
            <a:avLst/>
          </a:prstGeom>
          <a:noFill/>
          <a:ln>
            <a:noFill/>
          </a:ln>
        </p:spPr>
      </p:pic>
      <p:pic>
        <p:nvPicPr>
          <p:cNvPr id="1129" name="Google Shape;1129;p11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5046" y="1407037"/>
            <a:ext cx="919200" cy="233353"/>
          </a:xfrm>
          <a:prstGeom prst="rect">
            <a:avLst/>
          </a:prstGeom>
          <a:noFill/>
          <a:ln>
            <a:noFill/>
          </a:ln>
        </p:spPr>
      </p:pic>
      <p:pic>
        <p:nvPicPr>
          <p:cNvPr id="1130" name="Google Shape;1130;p11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645893" y="2238318"/>
            <a:ext cx="743700" cy="253765"/>
          </a:xfrm>
          <a:prstGeom prst="rect">
            <a:avLst/>
          </a:prstGeom>
          <a:noFill/>
          <a:ln>
            <a:noFill/>
          </a:ln>
        </p:spPr>
      </p:pic>
      <p:pic>
        <p:nvPicPr>
          <p:cNvPr id="1131" name="Google Shape;1131;p11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39034" y="2662898"/>
            <a:ext cx="594150" cy="363917"/>
          </a:xfrm>
          <a:prstGeom prst="rect">
            <a:avLst/>
          </a:prstGeom>
          <a:noFill/>
          <a:ln>
            <a:noFill/>
          </a:ln>
        </p:spPr>
      </p:pic>
      <p:pic>
        <p:nvPicPr>
          <p:cNvPr id="1132" name="Google Shape;1132;p11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81430" y="2746999"/>
            <a:ext cx="644999" cy="195715"/>
          </a:xfrm>
          <a:prstGeom prst="rect">
            <a:avLst/>
          </a:prstGeom>
          <a:noFill/>
          <a:ln>
            <a:noFill/>
          </a:ln>
        </p:spPr>
      </p:pic>
      <p:pic>
        <p:nvPicPr>
          <p:cNvPr id="1133" name="Google Shape;1133;p11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346124" y="2645006"/>
            <a:ext cx="594150" cy="399700"/>
          </a:xfrm>
          <a:prstGeom prst="rect">
            <a:avLst/>
          </a:prstGeom>
          <a:noFill/>
          <a:ln>
            <a:noFill/>
          </a:ln>
        </p:spPr>
      </p:pic>
      <p:pic>
        <p:nvPicPr>
          <p:cNvPr id="1134" name="Google Shape;1134;p11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67585" y="2709412"/>
            <a:ext cx="645000" cy="270890"/>
          </a:xfrm>
          <a:prstGeom prst="rect">
            <a:avLst/>
          </a:prstGeom>
          <a:noFill/>
          <a:ln>
            <a:noFill/>
          </a:ln>
        </p:spPr>
      </p:pic>
      <p:pic>
        <p:nvPicPr>
          <p:cNvPr id="1135" name="Google Shape;1135;p11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653740" y="2661395"/>
            <a:ext cx="670200" cy="366924"/>
          </a:xfrm>
          <a:prstGeom prst="rect">
            <a:avLst/>
          </a:prstGeom>
          <a:noFill/>
          <a:ln>
            <a:noFill/>
          </a:ln>
        </p:spPr>
      </p:pic>
      <p:pic>
        <p:nvPicPr>
          <p:cNvPr id="1136" name="Google Shape;1136;p11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759039" y="1889774"/>
            <a:ext cx="743701" cy="98708"/>
          </a:xfrm>
          <a:prstGeom prst="rect">
            <a:avLst/>
          </a:prstGeom>
          <a:noFill/>
          <a:ln>
            <a:noFill/>
          </a:ln>
        </p:spPr>
      </p:pic>
      <p:pic>
        <p:nvPicPr>
          <p:cNvPr id="1137" name="Google Shape;1137;p11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3000" y="3990749"/>
            <a:ext cx="614700" cy="376488"/>
          </a:xfrm>
          <a:prstGeom prst="rect">
            <a:avLst/>
          </a:prstGeom>
          <a:noFill/>
          <a:ln>
            <a:noFill/>
          </a:ln>
        </p:spPr>
      </p:pic>
      <p:pic>
        <p:nvPicPr>
          <p:cNvPr id="1138" name="Google Shape;1138;p11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077378" y="4073698"/>
            <a:ext cx="614825" cy="210591"/>
          </a:xfrm>
          <a:prstGeom prst="rect">
            <a:avLst/>
          </a:prstGeom>
          <a:noFill/>
          <a:ln>
            <a:noFill/>
          </a:ln>
        </p:spPr>
      </p:pic>
      <p:pic>
        <p:nvPicPr>
          <p:cNvPr id="1139" name="Google Shape;1139;p114"/>
          <p:cNvPicPr preferRelativeResize="0"/>
          <p:nvPr/>
        </p:nvPicPr>
        <p:blipFill rotWithShape="1">
          <a:blip r:embed="rId99" cstate="print">
            <a:alphaModFix/>
            <a:extLst>
              <a:ext uri="{28A0092B-C50C-407E-A947-70E740481C1C}">
                <a14:useLocalDpi xmlns:a14="http://schemas.microsoft.com/office/drawing/2010/main"/>
              </a:ext>
            </a:extLst>
          </a:blip>
          <a:srcRect l="10659" t="26318" r="13852" b="25356"/>
          <a:stretch/>
        </p:blipFill>
        <p:spPr>
          <a:xfrm>
            <a:off x="4357575" y="3958134"/>
            <a:ext cx="540775" cy="441719"/>
          </a:xfrm>
          <a:prstGeom prst="rect">
            <a:avLst/>
          </a:prstGeom>
          <a:noFill/>
          <a:ln>
            <a:noFill/>
          </a:ln>
        </p:spPr>
      </p:pic>
      <p:pic>
        <p:nvPicPr>
          <p:cNvPr id="1140" name="Google Shape;1140;p11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397558" y="1795126"/>
            <a:ext cx="636000" cy="288004"/>
          </a:xfrm>
          <a:prstGeom prst="rect">
            <a:avLst/>
          </a:prstGeom>
          <a:noFill/>
          <a:ln>
            <a:noFill/>
          </a:ln>
        </p:spPr>
      </p:pic>
      <p:pic>
        <p:nvPicPr>
          <p:cNvPr id="1141" name="Google Shape;1141;p11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069781" y="1757170"/>
            <a:ext cx="594150" cy="363917"/>
          </a:xfrm>
          <a:prstGeom prst="rect">
            <a:avLst/>
          </a:prstGeom>
          <a:noFill/>
          <a:ln>
            <a:noFill/>
          </a:ln>
        </p:spPr>
      </p:pic>
      <p:pic>
        <p:nvPicPr>
          <p:cNvPr id="1142" name="Google Shape;1142;p11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633925" y="3533080"/>
            <a:ext cx="446800" cy="360398"/>
          </a:xfrm>
          <a:prstGeom prst="rect">
            <a:avLst/>
          </a:prstGeom>
          <a:noFill/>
          <a:ln>
            <a:noFill/>
          </a:ln>
        </p:spPr>
      </p:pic>
      <p:pic>
        <p:nvPicPr>
          <p:cNvPr id="1143" name="Google Shape;1143;p11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434900" y="1385060"/>
            <a:ext cx="661100" cy="277306"/>
          </a:xfrm>
          <a:prstGeom prst="rect">
            <a:avLst/>
          </a:prstGeom>
          <a:noFill/>
          <a:ln>
            <a:noFill/>
          </a:ln>
        </p:spPr>
      </p:pic>
      <p:pic>
        <p:nvPicPr>
          <p:cNvPr id="1144" name="Google Shape;1144;p11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91624" y="4043543"/>
            <a:ext cx="951831" cy="270900"/>
          </a:xfrm>
          <a:prstGeom prst="rect">
            <a:avLst/>
          </a:prstGeom>
          <a:noFill/>
          <a:ln>
            <a:noFill/>
          </a:ln>
        </p:spPr>
      </p:pic>
      <p:pic>
        <p:nvPicPr>
          <p:cNvPr id="1145" name="Google Shape;1145;p11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173364" y="1321020"/>
            <a:ext cx="364475" cy="405386"/>
          </a:xfrm>
          <a:prstGeom prst="rect">
            <a:avLst/>
          </a:prstGeom>
          <a:noFill/>
          <a:ln>
            <a:noFill/>
          </a:ln>
        </p:spPr>
      </p:pic>
      <p:pic>
        <p:nvPicPr>
          <p:cNvPr id="1146" name="Google Shape;1146;p11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458674" y="3217477"/>
            <a:ext cx="594150" cy="129256"/>
          </a:xfrm>
          <a:prstGeom prst="rect">
            <a:avLst/>
          </a:prstGeom>
          <a:noFill/>
          <a:ln>
            <a:noFill/>
          </a:ln>
        </p:spPr>
      </p:pic>
      <p:pic>
        <p:nvPicPr>
          <p:cNvPr id="1147" name="Google Shape;1147;p11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516174" y="2162748"/>
            <a:ext cx="661100" cy="404905"/>
          </a:xfrm>
          <a:prstGeom prst="rect">
            <a:avLst/>
          </a:prstGeom>
          <a:noFill/>
          <a:ln>
            <a:noFill/>
          </a:ln>
        </p:spPr>
      </p:pic>
      <p:pic>
        <p:nvPicPr>
          <p:cNvPr id="1148" name="Google Shape;1148;p11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017453" y="1028711"/>
            <a:ext cx="548700" cy="80387"/>
          </a:xfrm>
          <a:prstGeom prst="rect">
            <a:avLst/>
          </a:prstGeom>
          <a:noFill/>
          <a:ln>
            <a:noFill/>
          </a:ln>
        </p:spPr>
      </p:pic>
      <p:pic>
        <p:nvPicPr>
          <p:cNvPr id="1149" name="Google Shape;1149;p11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218812" y="3170783"/>
            <a:ext cx="819075" cy="239190"/>
          </a:xfrm>
          <a:prstGeom prst="rect">
            <a:avLst/>
          </a:prstGeom>
          <a:noFill/>
          <a:ln>
            <a:noFill/>
          </a:ln>
        </p:spPr>
      </p:pic>
      <p:pic>
        <p:nvPicPr>
          <p:cNvPr id="1150" name="Google Shape;1150;p11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671071" y="970922"/>
            <a:ext cx="474000" cy="195966"/>
          </a:xfrm>
          <a:prstGeom prst="rect">
            <a:avLst/>
          </a:prstGeom>
          <a:noFill/>
          <a:ln>
            <a:noFill/>
          </a:ln>
        </p:spPr>
      </p:pic>
      <p:pic>
        <p:nvPicPr>
          <p:cNvPr id="1151" name="Google Shape;1151;p11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100435" y="927999"/>
            <a:ext cx="474000" cy="281813"/>
          </a:xfrm>
          <a:prstGeom prst="rect">
            <a:avLst/>
          </a:prstGeom>
          <a:noFill/>
          <a:ln>
            <a:noFill/>
          </a:ln>
        </p:spPr>
      </p:pic>
      <p:pic>
        <p:nvPicPr>
          <p:cNvPr id="1152" name="Google Shape;1152;p11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8539450" y="3497208"/>
            <a:ext cx="485700" cy="432141"/>
          </a:xfrm>
          <a:prstGeom prst="rect">
            <a:avLst/>
          </a:prstGeom>
          <a:noFill/>
          <a:ln>
            <a:noFill/>
          </a:ln>
        </p:spPr>
      </p:pic>
    </p:spTree>
    <p:extLst>
      <p:ext uri="{BB962C8B-B14F-4D97-AF65-F5344CB8AC3E}">
        <p14:creationId xmlns:p14="http://schemas.microsoft.com/office/powerpoint/2010/main" val="176971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 会员，且数量不断增长（白银会员，2）</a:t>
            </a:r>
            <a:endParaRPr dirty="0">
              <a:solidFill>
                <a:srgbClr val="000000"/>
              </a:solidFill>
            </a:endParaRPr>
          </a:p>
        </p:txBody>
      </p:sp>
      <p:pic>
        <p:nvPicPr>
          <p:cNvPr id="1159" name="Google Shape;1159;p115"/>
          <p:cNvPicPr preferRelativeResize="0"/>
          <p:nvPr/>
        </p:nvPicPr>
        <p:blipFill rotWithShape="1">
          <a:blip r:embed="rId3">
            <a:alphaModFix/>
          </a:blip>
          <a:srcRect/>
          <a:stretch/>
        </p:blipFill>
        <p:spPr>
          <a:xfrm>
            <a:off x="3983520" y="1414253"/>
            <a:ext cx="553200" cy="339000"/>
          </a:xfrm>
          <a:prstGeom prst="rect">
            <a:avLst/>
          </a:prstGeom>
          <a:noFill/>
          <a:ln>
            <a:noFill/>
          </a:ln>
        </p:spPr>
      </p:pic>
      <p:pic>
        <p:nvPicPr>
          <p:cNvPr id="1160" name="Google Shape;1160;p115"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32972" y="1908521"/>
            <a:ext cx="594300" cy="211500"/>
          </a:xfrm>
          <a:prstGeom prst="rect">
            <a:avLst/>
          </a:prstGeom>
          <a:noFill/>
          <a:ln>
            <a:noFill/>
          </a:ln>
        </p:spPr>
      </p:pic>
      <p:pic>
        <p:nvPicPr>
          <p:cNvPr id="1161" name="Google Shape;1161;p115" descr="juniper-networks-blue-png.png"/>
          <p:cNvPicPr preferRelativeResize="0"/>
          <p:nvPr/>
        </p:nvPicPr>
        <p:blipFill rotWithShape="1">
          <a:blip r:embed="rId5">
            <a:alphaModFix/>
          </a:blip>
          <a:srcRect/>
          <a:stretch/>
        </p:blipFill>
        <p:spPr>
          <a:xfrm>
            <a:off x="4427190" y="1029000"/>
            <a:ext cx="743700" cy="247800"/>
          </a:xfrm>
          <a:prstGeom prst="rect">
            <a:avLst/>
          </a:prstGeom>
          <a:noFill/>
          <a:ln>
            <a:noFill/>
          </a:ln>
        </p:spPr>
      </p:pic>
      <p:pic>
        <p:nvPicPr>
          <p:cNvPr id="1162" name="Google Shape;1162;p115"/>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1206308" y="955673"/>
            <a:ext cx="414900" cy="394454"/>
          </a:xfrm>
          <a:prstGeom prst="rect">
            <a:avLst/>
          </a:prstGeom>
          <a:noFill/>
          <a:ln>
            <a:noFill/>
          </a:ln>
        </p:spPr>
      </p:pic>
      <p:pic>
        <p:nvPicPr>
          <p:cNvPr id="1163" name="Google Shape;1163;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23668" y="1489005"/>
            <a:ext cx="414900" cy="189496"/>
          </a:xfrm>
          <a:prstGeom prst="rect">
            <a:avLst/>
          </a:prstGeom>
          <a:noFill/>
          <a:ln>
            <a:noFill/>
          </a:ln>
        </p:spPr>
      </p:pic>
      <p:pic>
        <p:nvPicPr>
          <p:cNvPr id="1164" name="Google Shape;1164;p115" descr="Loodse_lang_groß.png"/>
          <p:cNvPicPr preferRelativeResize="0"/>
          <p:nvPr/>
        </p:nvPicPr>
        <p:blipFill rotWithShape="1">
          <a:blip r:embed="rId8">
            <a:alphaModFix/>
          </a:blip>
          <a:srcRect/>
          <a:stretch/>
        </p:blipFill>
        <p:spPr>
          <a:xfrm>
            <a:off x="5405844" y="1501253"/>
            <a:ext cx="548700" cy="165000"/>
          </a:xfrm>
          <a:prstGeom prst="rect">
            <a:avLst/>
          </a:prstGeom>
          <a:noFill/>
          <a:ln>
            <a:noFill/>
          </a:ln>
        </p:spPr>
      </p:pic>
      <p:pic>
        <p:nvPicPr>
          <p:cNvPr id="1165" name="Google Shape;1165;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8261" y="1474653"/>
            <a:ext cx="704699" cy="218200"/>
          </a:xfrm>
          <a:prstGeom prst="rect">
            <a:avLst/>
          </a:prstGeom>
          <a:noFill/>
          <a:ln>
            <a:noFill/>
          </a:ln>
        </p:spPr>
      </p:pic>
      <p:pic>
        <p:nvPicPr>
          <p:cNvPr id="1166" name="Google Shape;1166;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53282" y="1470120"/>
            <a:ext cx="636000" cy="227267"/>
          </a:xfrm>
          <a:prstGeom prst="rect">
            <a:avLst/>
          </a:prstGeom>
          <a:noFill/>
          <a:ln>
            <a:noFill/>
          </a:ln>
        </p:spPr>
      </p:pic>
      <p:pic>
        <p:nvPicPr>
          <p:cNvPr id="1167" name="Google Shape;1167;p115" descr="Nirmata.png"/>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393741" y="1954205"/>
            <a:ext cx="594300" cy="120131"/>
          </a:xfrm>
          <a:prstGeom prst="rect">
            <a:avLst/>
          </a:prstGeom>
          <a:noFill/>
          <a:ln>
            <a:noFill/>
          </a:ln>
        </p:spPr>
      </p:pic>
      <p:pic>
        <p:nvPicPr>
          <p:cNvPr id="1168" name="Google Shape;1168;p115" descr="Mobingi_logo_horizontal.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2251" y="1943663"/>
            <a:ext cx="553200" cy="141215"/>
          </a:xfrm>
          <a:prstGeom prst="rect">
            <a:avLst/>
          </a:prstGeom>
          <a:noFill/>
          <a:ln>
            <a:noFill/>
          </a:ln>
        </p:spPr>
      </p:pic>
      <p:pic>
        <p:nvPicPr>
          <p:cNvPr id="1169" name="Google Shape;1169;p115" descr="LOGO-KINVOLK-Green_Isotype.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687658" y="960563"/>
            <a:ext cx="316025" cy="384675"/>
          </a:xfrm>
          <a:prstGeom prst="rect">
            <a:avLst/>
          </a:prstGeom>
          <a:noFill/>
          <a:ln>
            <a:noFill/>
          </a:ln>
        </p:spPr>
      </p:pic>
      <p:pic>
        <p:nvPicPr>
          <p:cNvPr id="1170" name="Google Shape;1170;p11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600936" y="1076601"/>
            <a:ext cx="777900" cy="152600"/>
          </a:xfrm>
          <a:prstGeom prst="rect">
            <a:avLst/>
          </a:prstGeom>
          <a:noFill/>
          <a:ln>
            <a:noFill/>
          </a:ln>
        </p:spPr>
      </p:pic>
      <p:pic>
        <p:nvPicPr>
          <p:cNvPr id="1171" name="Google Shape;1171;p11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71106" y="1533955"/>
            <a:ext cx="636000" cy="99596"/>
          </a:xfrm>
          <a:prstGeom prst="rect">
            <a:avLst/>
          </a:prstGeom>
          <a:noFill/>
          <a:ln>
            <a:noFill/>
          </a:ln>
        </p:spPr>
      </p:pic>
      <p:pic>
        <p:nvPicPr>
          <p:cNvPr id="1172" name="Google Shape;1172;p11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637907" y="2227776"/>
            <a:ext cx="471300" cy="289089"/>
          </a:xfrm>
          <a:prstGeom prst="rect">
            <a:avLst/>
          </a:prstGeom>
          <a:noFill/>
          <a:ln>
            <a:noFill/>
          </a:ln>
        </p:spPr>
      </p:pic>
      <p:pic>
        <p:nvPicPr>
          <p:cNvPr id="1173" name="Google Shape;1173;p11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219243" y="991983"/>
            <a:ext cx="316050" cy="321834"/>
          </a:xfrm>
          <a:prstGeom prst="rect">
            <a:avLst/>
          </a:prstGeom>
          <a:noFill/>
          <a:ln>
            <a:noFill/>
          </a:ln>
        </p:spPr>
      </p:pic>
      <p:pic>
        <p:nvPicPr>
          <p:cNvPr id="1174" name="Google Shape;1174;p11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4462" y="1960223"/>
            <a:ext cx="636000" cy="108095"/>
          </a:xfrm>
          <a:prstGeom prst="rect">
            <a:avLst/>
          </a:prstGeom>
          <a:noFill/>
          <a:ln>
            <a:noFill/>
          </a:ln>
        </p:spPr>
      </p:pic>
      <p:pic>
        <p:nvPicPr>
          <p:cNvPr id="1175" name="Google Shape;1175;p11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09474" y="1970332"/>
            <a:ext cx="594176" cy="87877"/>
          </a:xfrm>
          <a:prstGeom prst="rect">
            <a:avLst/>
          </a:prstGeom>
          <a:noFill/>
          <a:ln>
            <a:noFill/>
          </a:ln>
        </p:spPr>
      </p:pic>
      <p:pic>
        <p:nvPicPr>
          <p:cNvPr id="1176" name="Google Shape;1176;p115"/>
          <p:cNvPicPr preferRelativeResize="0"/>
          <p:nvPr/>
        </p:nvPicPr>
        <p:blipFill rotWithShape="1">
          <a:blip r:embed="rId20">
            <a:alphaModFix/>
          </a:blip>
          <a:srcRect/>
          <a:stretch/>
        </p:blipFill>
        <p:spPr>
          <a:xfrm>
            <a:off x="8624922" y="3467886"/>
            <a:ext cx="513600" cy="315000"/>
          </a:xfrm>
          <a:prstGeom prst="rect">
            <a:avLst/>
          </a:prstGeom>
          <a:noFill/>
          <a:ln>
            <a:noFill/>
          </a:ln>
        </p:spPr>
      </p:pic>
      <p:pic>
        <p:nvPicPr>
          <p:cNvPr id="1177" name="Google Shape;1177;p11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190590" y="3876128"/>
            <a:ext cx="414900" cy="358800"/>
          </a:xfrm>
          <a:prstGeom prst="rect">
            <a:avLst/>
          </a:prstGeom>
          <a:noFill/>
          <a:ln>
            <a:noFill/>
          </a:ln>
        </p:spPr>
      </p:pic>
      <p:pic>
        <p:nvPicPr>
          <p:cNvPr id="1178" name="Google Shape;1178;p11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8278" y="3878678"/>
            <a:ext cx="663900" cy="353700"/>
          </a:xfrm>
          <a:prstGeom prst="rect">
            <a:avLst/>
          </a:prstGeom>
          <a:noFill/>
          <a:ln>
            <a:noFill/>
          </a:ln>
        </p:spPr>
      </p:pic>
      <p:pic>
        <p:nvPicPr>
          <p:cNvPr id="1179" name="Google Shape;1179;p115"/>
          <p:cNvPicPr preferRelativeResize="0"/>
          <p:nvPr/>
        </p:nvPicPr>
        <p:blipFill rotWithShape="1">
          <a:blip r:embed="rId23">
            <a:alphaModFix/>
          </a:blip>
          <a:srcRect/>
          <a:stretch/>
        </p:blipFill>
        <p:spPr>
          <a:xfrm>
            <a:off x="7209480" y="2214820"/>
            <a:ext cx="513600" cy="315000"/>
          </a:xfrm>
          <a:prstGeom prst="rect">
            <a:avLst/>
          </a:prstGeom>
          <a:noFill/>
          <a:ln>
            <a:noFill/>
          </a:ln>
        </p:spPr>
      </p:pic>
      <p:pic>
        <p:nvPicPr>
          <p:cNvPr id="1180" name="Google Shape;1180;p115"/>
          <p:cNvPicPr preferRelativeResize="0"/>
          <p:nvPr/>
        </p:nvPicPr>
        <p:blipFill rotWithShape="1">
          <a:blip r:embed="rId24" cstate="print">
            <a:alphaModFix/>
            <a:extLst>
              <a:ext uri="{28A0092B-C50C-407E-A947-70E740481C1C}">
                <a14:useLocalDpi xmlns:a14="http://schemas.microsoft.com/office/drawing/2010/main"/>
              </a:ext>
            </a:extLst>
          </a:blip>
          <a:srcRect t="15600" b="16982"/>
          <a:stretch/>
        </p:blipFill>
        <p:spPr>
          <a:xfrm>
            <a:off x="3169958" y="3105989"/>
            <a:ext cx="513600" cy="212400"/>
          </a:xfrm>
          <a:prstGeom prst="rect">
            <a:avLst/>
          </a:prstGeom>
          <a:noFill/>
          <a:ln>
            <a:noFill/>
          </a:ln>
        </p:spPr>
      </p:pic>
      <p:pic>
        <p:nvPicPr>
          <p:cNvPr id="1181" name="Google Shape;1181;p11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047516" y="3519036"/>
            <a:ext cx="743700" cy="212700"/>
          </a:xfrm>
          <a:prstGeom prst="rect">
            <a:avLst/>
          </a:prstGeom>
          <a:noFill/>
          <a:ln>
            <a:noFill/>
          </a:ln>
        </p:spPr>
      </p:pic>
      <p:pic>
        <p:nvPicPr>
          <p:cNvPr id="1182" name="Google Shape;1182;p115"/>
          <p:cNvPicPr preferRelativeResize="0"/>
          <p:nvPr/>
        </p:nvPicPr>
        <p:blipFill rotWithShape="1">
          <a:blip r:embed="rId26">
            <a:alphaModFix/>
          </a:blip>
          <a:srcRect/>
          <a:stretch/>
        </p:blipFill>
        <p:spPr>
          <a:xfrm>
            <a:off x="95623" y="4361494"/>
            <a:ext cx="553200" cy="339300"/>
          </a:xfrm>
          <a:prstGeom prst="rect">
            <a:avLst/>
          </a:prstGeom>
          <a:noFill/>
          <a:ln>
            <a:noFill/>
          </a:ln>
        </p:spPr>
      </p:pic>
      <p:pic>
        <p:nvPicPr>
          <p:cNvPr id="1183" name="Google Shape;1183;p11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125768" y="2681458"/>
            <a:ext cx="796500" cy="252900"/>
          </a:xfrm>
          <a:prstGeom prst="rect">
            <a:avLst/>
          </a:prstGeom>
          <a:noFill/>
          <a:ln>
            <a:noFill/>
          </a:ln>
        </p:spPr>
      </p:pic>
      <p:pic>
        <p:nvPicPr>
          <p:cNvPr id="1184" name="Google Shape;1184;p11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6709" y="3873315"/>
            <a:ext cx="594175" cy="364427"/>
          </a:xfrm>
          <a:prstGeom prst="rect">
            <a:avLst/>
          </a:prstGeom>
          <a:noFill/>
          <a:ln>
            <a:noFill/>
          </a:ln>
        </p:spPr>
      </p:pic>
      <p:pic>
        <p:nvPicPr>
          <p:cNvPr id="1185" name="Google Shape;1185;p11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10913" y="3898994"/>
            <a:ext cx="414900" cy="313068"/>
          </a:xfrm>
          <a:prstGeom prst="rect">
            <a:avLst/>
          </a:prstGeom>
          <a:noFill/>
          <a:ln>
            <a:noFill/>
          </a:ln>
        </p:spPr>
      </p:pic>
      <p:pic>
        <p:nvPicPr>
          <p:cNvPr id="1186" name="Google Shape;1186;p11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79122" y="4440900"/>
            <a:ext cx="414900" cy="180489"/>
          </a:xfrm>
          <a:prstGeom prst="rect">
            <a:avLst/>
          </a:prstGeom>
          <a:noFill/>
          <a:ln>
            <a:noFill/>
          </a:ln>
        </p:spPr>
      </p:pic>
      <p:pic>
        <p:nvPicPr>
          <p:cNvPr id="1187" name="Google Shape;1187;p115" descr="logo-turbonomic.png"/>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590251" y="3969762"/>
            <a:ext cx="553200" cy="171533"/>
          </a:xfrm>
          <a:prstGeom prst="rect">
            <a:avLst/>
          </a:prstGeom>
          <a:noFill/>
          <a:ln>
            <a:noFill/>
          </a:ln>
        </p:spPr>
      </p:pic>
      <p:pic>
        <p:nvPicPr>
          <p:cNvPr id="1188" name="Google Shape;1188;p11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274767" y="2742740"/>
            <a:ext cx="585300" cy="130335"/>
          </a:xfrm>
          <a:prstGeom prst="rect">
            <a:avLst/>
          </a:prstGeom>
          <a:noFill/>
          <a:ln>
            <a:noFill/>
          </a:ln>
        </p:spPr>
      </p:pic>
      <p:pic>
        <p:nvPicPr>
          <p:cNvPr id="1189" name="Google Shape;1189;p115" descr="logo_styra.png"/>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33843" y="3449051"/>
            <a:ext cx="513600" cy="352670"/>
          </a:xfrm>
          <a:prstGeom prst="rect">
            <a:avLst/>
          </a:prstGeom>
          <a:noFill/>
          <a:ln>
            <a:noFill/>
          </a:ln>
        </p:spPr>
      </p:pic>
      <p:pic>
        <p:nvPicPr>
          <p:cNvPr id="1190" name="Google Shape;1190;p11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566850" y="4354648"/>
            <a:ext cx="471300" cy="352993"/>
          </a:xfrm>
          <a:prstGeom prst="rect">
            <a:avLst/>
          </a:prstGeom>
          <a:noFill/>
          <a:ln>
            <a:noFill/>
          </a:ln>
        </p:spPr>
      </p:pic>
      <p:pic>
        <p:nvPicPr>
          <p:cNvPr id="1191" name="Google Shape;1191;p11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6467" y="3145883"/>
            <a:ext cx="513600" cy="132612"/>
          </a:xfrm>
          <a:prstGeom prst="rect">
            <a:avLst/>
          </a:prstGeom>
          <a:noFill/>
          <a:ln>
            <a:noFill/>
          </a:ln>
        </p:spPr>
      </p:pic>
      <p:pic>
        <p:nvPicPr>
          <p:cNvPr id="1192" name="Google Shape;1192;p11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28182" y="3542406"/>
            <a:ext cx="553200" cy="165960"/>
          </a:xfrm>
          <a:prstGeom prst="rect">
            <a:avLst/>
          </a:prstGeom>
          <a:noFill/>
          <a:ln>
            <a:noFill/>
          </a:ln>
        </p:spPr>
      </p:pic>
      <p:pic>
        <p:nvPicPr>
          <p:cNvPr id="1193" name="Google Shape;1193;p11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83480" y="3967692"/>
            <a:ext cx="553200" cy="175672"/>
          </a:xfrm>
          <a:prstGeom prst="rect">
            <a:avLst/>
          </a:prstGeom>
          <a:noFill/>
          <a:ln>
            <a:noFill/>
          </a:ln>
        </p:spPr>
      </p:pic>
      <p:pic>
        <p:nvPicPr>
          <p:cNvPr id="1194" name="Google Shape;1194;p11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75032" y="4390929"/>
            <a:ext cx="471300" cy="280431"/>
          </a:xfrm>
          <a:prstGeom prst="rect">
            <a:avLst/>
          </a:prstGeom>
          <a:noFill/>
          <a:ln>
            <a:noFill/>
          </a:ln>
        </p:spPr>
      </p:pic>
      <p:pic>
        <p:nvPicPr>
          <p:cNvPr id="1195" name="Google Shape;1195;p11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39359" y="4326717"/>
            <a:ext cx="471300" cy="408854"/>
          </a:xfrm>
          <a:prstGeom prst="rect">
            <a:avLst/>
          </a:prstGeom>
          <a:noFill/>
          <a:ln>
            <a:noFill/>
          </a:ln>
        </p:spPr>
      </p:pic>
      <p:pic>
        <p:nvPicPr>
          <p:cNvPr id="1196" name="Google Shape;1196;p11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877171" y="3897930"/>
            <a:ext cx="355150" cy="315197"/>
          </a:xfrm>
          <a:prstGeom prst="rect">
            <a:avLst/>
          </a:prstGeom>
          <a:noFill/>
          <a:ln>
            <a:noFill/>
          </a:ln>
        </p:spPr>
      </p:pic>
      <p:pic>
        <p:nvPicPr>
          <p:cNvPr id="1197" name="Google Shape;1197;p11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45519" y="3946442"/>
            <a:ext cx="704702" cy="218173"/>
          </a:xfrm>
          <a:prstGeom prst="rect">
            <a:avLst/>
          </a:prstGeom>
          <a:noFill/>
          <a:ln>
            <a:noFill/>
          </a:ln>
        </p:spPr>
      </p:pic>
      <p:pic>
        <p:nvPicPr>
          <p:cNvPr id="1198" name="Google Shape;1198;p11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926813" y="4460294"/>
            <a:ext cx="548700" cy="141700"/>
          </a:xfrm>
          <a:prstGeom prst="rect">
            <a:avLst/>
          </a:prstGeom>
          <a:noFill/>
          <a:ln>
            <a:noFill/>
          </a:ln>
        </p:spPr>
      </p:pic>
      <p:pic>
        <p:nvPicPr>
          <p:cNvPr id="1199" name="Google Shape;1199;p115" descr="数人云logo.jp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352216" y="3101987"/>
            <a:ext cx="743625" cy="220403"/>
          </a:xfrm>
          <a:prstGeom prst="rect">
            <a:avLst/>
          </a:prstGeom>
          <a:noFill/>
          <a:ln>
            <a:noFill/>
          </a:ln>
        </p:spPr>
      </p:pic>
      <p:pic>
        <p:nvPicPr>
          <p:cNvPr id="1200" name="Google Shape;1200;p11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86592" y="1478704"/>
            <a:ext cx="548700" cy="210098"/>
          </a:xfrm>
          <a:prstGeom prst="rect">
            <a:avLst/>
          </a:prstGeom>
          <a:noFill/>
          <a:ln>
            <a:noFill/>
          </a:ln>
        </p:spPr>
      </p:pic>
      <p:pic>
        <p:nvPicPr>
          <p:cNvPr id="1201" name="Google Shape;1201;p11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1957" y="1941672"/>
            <a:ext cx="636000" cy="145196"/>
          </a:xfrm>
          <a:prstGeom prst="rect">
            <a:avLst/>
          </a:prstGeom>
          <a:noFill/>
          <a:ln>
            <a:noFill/>
          </a:ln>
        </p:spPr>
      </p:pic>
      <p:pic>
        <p:nvPicPr>
          <p:cNvPr id="1202" name="Google Shape;1202;p11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324009" y="3458066"/>
            <a:ext cx="471300" cy="334640"/>
          </a:xfrm>
          <a:prstGeom prst="rect">
            <a:avLst/>
          </a:prstGeom>
          <a:noFill/>
          <a:ln>
            <a:noFill/>
          </a:ln>
        </p:spPr>
      </p:pic>
      <p:pic>
        <p:nvPicPr>
          <p:cNvPr id="1203" name="Google Shape;1203;p11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259" y="2659755"/>
            <a:ext cx="548700" cy="296306"/>
          </a:xfrm>
          <a:prstGeom prst="rect">
            <a:avLst/>
          </a:prstGeom>
          <a:noFill/>
          <a:ln>
            <a:noFill/>
          </a:ln>
        </p:spPr>
      </p:pic>
      <p:pic>
        <p:nvPicPr>
          <p:cNvPr id="1204" name="Google Shape;1204;p11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92682" y="2704131"/>
            <a:ext cx="548700" cy="207555"/>
          </a:xfrm>
          <a:prstGeom prst="rect">
            <a:avLst/>
          </a:prstGeom>
          <a:noFill/>
          <a:ln>
            <a:noFill/>
          </a:ln>
        </p:spPr>
      </p:pic>
      <p:pic>
        <p:nvPicPr>
          <p:cNvPr id="1205" name="Google Shape;1205;p11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31201" y="1022760"/>
            <a:ext cx="743625" cy="260281"/>
          </a:xfrm>
          <a:prstGeom prst="rect">
            <a:avLst/>
          </a:prstGeom>
          <a:noFill/>
          <a:ln>
            <a:noFill/>
          </a:ln>
        </p:spPr>
      </p:pic>
      <p:pic>
        <p:nvPicPr>
          <p:cNvPr id="1206" name="Google Shape;1206;p11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89404" y="4357940"/>
            <a:ext cx="471300" cy="346409"/>
          </a:xfrm>
          <a:prstGeom prst="rect">
            <a:avLst/>
          </a:prstGeom>
          <a:noFill/>
          <a:ln>
            <a:noFill/>
          </a:ln>
        </p:spPr>
      </p:pic>
      <p:pic>
        <p:nvPicPr>
          <p:cNvPr id="1207" name="Google Shape;1207;p11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5179" y="3562998"/>
            <a:ext cx="594150" cy="124777"/>
          </a:xfrm>
          <a:prstGeom prst="rect">
            <a:avLst/>
          </a:prstGeom>
          <a:noFill/>
          <a:ln>
            <a:noFill/>
          </a:ln>
        </p:spPr>
      </p:pic>
      <p:pic>
        <p:nvPicPr>
          <p:cNvPr id="1208" name="Google Shape;1208;p11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3572" y="1076488"/>
            <a:ext cx="675000" cy="152826"/>
          </a:xfrm>
          <a:prstGeom prst="rect">
            <a:avLst/>
          </a:prstGeom>
          <a:noFill/>
          <a:ln>
            <a:noFill/>
          </a:ln>
        </p:spPr>
      </p:pic>
      <p:pic>
        <p:nvPicPr>
          <p:cNvPr id="1209" name="Google Shape;1209;p115"/>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289997" y="1466449"/>
            <a:ext cx="663899" cy="234608"/>
          </a:xfrm>
          <a:prstGeom prst="rect">
            <a:avLst/>
          </a:prstGeom>
          <a:noFill/>
          <a:ln>
            <a:noFill/>
          </a:ln>
        </p:spPr>
      </p:pic>
      <p:pic>
        <p:nvPicPr>
          <p:cNvPr id="1210" name="Google Shape;1210;p11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63917" y="2285922"/>
            <a:ext cx="471300" cy="172797"/>
          </a:xfrm>
          <a:prstGeom prst="rect">
            <a:avLst/>
          </a:prstGeom>
          <a:noFill/>
          <a:ln>
            <a:noFill/>
          </a:ln>
        </p:spPr>
      </p:pic>
      <p:pic>
        <p:nvPicPr>
          <p:cNvPr id="1211" name="Google Shape;1211;p11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70941" y="4350312"/>
            <a:ext cx="471300" cy="361665"/>
          </a:xfrm>
          <a:prstGeom prst="rect">
            <a:avLst/>
          </a:prstGeom>
          <a:noFill/>
          <a:ln>
            <a:noFill/>
          </a:ln>
        </p:spPr>
      </p:pic>
      <p:pic>
        <p:nvPicPr>
          <p:cNvPr id="1212" name="Google Shape;1212;p115"/>
          <p:cNvPicPr preferRelativeResize="0"/>
          <p:nvPr/>
        </p:nvPicPr>
        <p:blipFill rotWithShape="1">
          <a:blip r:embed="rId56" cstate="print">
            <a:alphaModFix/>
            <a:extLst>
              <a:ext uri="{28A0092B-C50C-407E-A947-70E740481C1C}">
                <a14:useLocalDpi xmlns:a14="http://schemas.microsoft.com/office/drawing/2010/main"/>
              </a:ext>
            </a:extLst>
          </a:blip>
          <a:srcRect l="3777" r="4529" b="12587"/>
          <a:stretch/>
        </p:blipFill>
        <p:spPr>
          <a:xfrm>
            <a:off x="4287553" y="3112064"/>
            <a:ext cx="777900" cy="200250"/>
          </a:xfrm>
          <a:prstGeom prst="rect">
            <a:avLst/>
          </a:prstGeom>
          <a:noFill/>
          <a:ln>
            <a:noFill/>
          </a:ln>
        </p:spPr>
      </p:pic>
      <p:pic>
        <p:nvPicPr>
          <p:cNvPr id="1213" name="Google Shape;1213;p11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825" y="3559399"/>
            <a:ext cx="471300" cy="131974"/>
          </a:xfrm>
          <a:prstGeom prst="rect">
            <a:avLst/>
          </a:prstGeom>
          <a:noFill/>
          <a:ln>
            <a:noFill/>
          </a:ln>
        </p:spPr>
      </p:pic>
      <p:pic>
        <p:nvPicPr>
          <p:cNvPr id="1214" name="Google Shape;1214;p11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189876" y="3166626"/>
            <a:ext cx="594150" cy="91125"/>
          </a:xfrm>
          <a:prstGeom prst="rect">
            <a:avLst/>
          </a:prstGeom>
          <a:noFill/>
          <a:ln>
            <a:noFill/>
          </a:ln>
        </p:spPr>
      </p:pic>
      <p:pic>
        <p:nvPicPr>
          <p:cNvPr id="1215" name="Google Shape;1215;p11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65842" y="3996153"/>
            <a:ext cx="471300" cy="118751"/>
          </a:xfrm>
          <a:prstGeom prst="rect">
            <a:avLst/>
          </a:prstGeom>
          <a:noFill/>
          <a:ln>
            <a:noFill/>
          </a:ln>
        </p:spPr>
      </p:pic>
      <p:pic>
        <p:nvPicPr>
          <p:cNvPr id="1216" name="Google Shape;1216;p11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306" y="2194745"/>
            <a:ext cx="355150" cy="355150"/>
          </a:xfrm>
          <a:prstGeom prst="rect">
            <a:avLst/>
          </a:prstGeom>
          <a:noFill/>
          <a:ln>
            <a:noFill/>
          </a:ln>
        </p:spPr>
      </p:pic>
      <p:pic>
        <p:nvPicPr>
          <p:cNvPr id="1217" name="Google Shape;1217;p11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218" name="Google Shape;1218;p11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82643" y="1013556"/>
            <a:ext cx="471300" cy="278690"/>
          </a:xfrm>
          <a:prstGeom prst="rect">
            <a:avLst/>
          </a:prstGeom>
          <a:noFill/>
          <a:ln>
            <a:noFill/>
          </a:ln>
        </p:spPr>
      </p:pic>
      <p:pic>
        <p:nvPicPr>
          <p:cNvPr id="1219" name="Google Shape;1219;p11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21471" y="2616028"/>
            <a:ext cx="777900" cy="383759"/>
          </a:xfrm>
          <a:prstGeom prst="rect">
            <a:avLst/>
          </a:prstGeom>
          <a:noFill/>
          <a:ln>
            <a:noFill/>
          </a:ln>
        </p:spPr>
      </p:pic>
      <p:pic>
        <p:nvPicPr>
          <p:cNvPr id="1220" name="Google Shape;1220;p11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807981" y="3090038"/>
            <a:ext cx="355150" cy="244302"/>
          </a:xfrm>
          <a:prstGeom prst="rect">
            <a:avLst/>
          </a:prstGeom>
          <a:noFill/>
          <a:ln>
            <a:noFill/>
          </a:ln>
        </p:spPr>
      </p:pic>
      <p:pic>
        <p:nvPicPr>
          <p:cNvPr id="1221" name="Google Shape;1221;p11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861611" y="1064028"/>
            <a:ext cx="675000" cy="177745"/>
          </a:xfrm>
          <a:prstGeom prst="rect">
            <a:avLst/>
          </a:prstGeom>
          <a:noFill/>
          <a:ln>
            <a:noFill/>
          </a:ln>
        </p:spPr>
      </p:pic>
      <p:pic>
        <p:nvPicPr>
          <p:cNvPr id="1222" name="Google Shape;1222;p11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217795" y="1894668"/>
            <a:ext cx="355150" cy="239206"/>
          </a:xfrm>
          <a:prstGeom prst="rect">
            <a:avLst/>
          </a:prstGeom>
          <a:noFill/>
          <a:ln>
            <a:noFill/>
          </a:ln>
        </p:spPr>
      </p:pic>
      <p:pic>
        <p:nvPicPr>
          <p:cNvPr id="1223" name="Google Shape;1223;p11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09522" y="1430093"/>
            <a:ext cx="594150" cy="307321"/>
          </a:xfrm>
          <a:prstGeom prst="rect">
            <a:avLst/>
          </a:prstGeom>
          <a:noFill/>
          <a:ln>
            <a:noFill/>
          </a:ln>
        </p:spPr>
      </p:pic>
      <p:pic>
        <p:nvPicPr>
          <p:cNvPr id="1224" name="Google Shape;1224;p11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48897" y="3066780"/>
            <a:ext cx="414900" cy="290818"/>
          </a:xfrm>
          <a:prstGeom prst="rect">
            <a:avLst/>
          </a:prstGeom>
          <a:noFill/>
          <a:ln>
            <a:noFill/>
          </a:ln>
        </p:spPr>
      </p:pic>
      <p:pic>
        <p:nvPicPr>
          <p:cNvPr id="1225" name="Google Shape;1225;p11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9729" y="2238431"/>
            <a:ext cx="513600" cy="267779"/>
          </a:xfrm>
          <a:prstGeom prst="rect">
            <a:avLst/>
          </a:prstGeom>
          <a:noFill/>
          <a:ln>
            <a:noFill/>
          </a:ln>
        </p:spPr>
      </p:pic>
      <p:pic>
        <p:nvPicPr>
          <p:cNvPr id="1226" name="Google Shape;1226;p11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1613" y="4440022"/>
            <a:ext cx="675000" cy="182246"/>
          </a:xfrm>
          <a:prstGeom prst="rect">
            <a:avLst/>
          </a:prstGeom>
          <a:noFill/>
          <a:ln>
            <a:noFill/>
          </a:ln>
        </p:spPr>
      </p:pic>
      <p:pic>
        <p:nvPicPr>
          <p:cNvPr id="1227" name="Google Shape;1227;p11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908449" y="3042539"/>
            <a:ext cx="316025" cy="339300"/>
          </a:xfrm>
          <a:prstGeom prst="rect">
            <a:avLst/>
          </a:prstGeom>
          <a:noFill/>
          <a:ln>
            <a:noFill/>
          </a:ln>
        </p:spPr>
      </p:pic>
      <p:pic>
        <p:nvPicPr>
          <p:cNvPr id="1228" name="Google Shape;1228;p11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323254" y="1069972"/>
            <a:ext cx="743625" cy="165857"/>
          </a:xfrm>
          <a:prstGeom prst="rect">
            <a:avLst/>
          </a:prstGeom>
          <a:noFill/>
          <a:ln>
            <a:noFill/>
          </a:ln>
        </p:spPr>
      </p:pic>
      <p:pic>
        <p:nvPicPr>
          <p:cNvPr id="1229" name="Google Shape;1229;p11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440585" y="2733451"/>
            <a:ext cx="636001" cy="148914"/>
          </a:xfrm>
          <a:prstGeom prst="rect">
            <a:avLst/>
          </a:prstGeom>
          <a:noFill/>
          <a:ln>
            <a:noFill/>
          </a:ln>
        </p:spPr>
      </p:pic>
      <p:pic>
        <p:nvPicPr>
          <p:cNvPr id="1230" name="Google Shape;1230;p11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78751" y="3560990"/>
            <a:ext cx="594175" cy="128792"/>
          </a:xfrm>
          <a:prstGeom prst="rect">
            <a:avLst/>
          </a:prstGeom>
          <a:noFill/>
          <a:ln>
            <a:noFill/>
          </a:ln>
        </p:spPr>
      </p:pic>
      <p:pic>
        <p:nvPicPr>
          <p:cNvPr id="1231" name="Google Shape;1231;p11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888220" y="3047712"/>
            <a:ext cx="316050" cy="328954"/>
          </a:xfrm>
          <a:prstGeom prst="rect">
            <a:avLst/>
          </a:prstGeom>
          <a:noFill/>
          <a:ln>
            <a:noFill/>
          </a:ln>
        </p:spPr>
      </p:pic>
      <p:pic>
        <p:nvPicPr>
          <p:cNvPr id="1232" name="Google Shape;1232;p11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635490" y="2197265"/>
            <a:ext cx="471300" cy="350110"/>
          </a:xfrm>
          <a:prstGeom prst="rect">
            <a:avLst/>
          </a:prstGeom>
          <a:noFill/>
          <a:ln>
            <a:noFill/>
          </a:ln>
        </p:spPr>
      </p:pic>
      <p:pic>
        <p:nvPicPr>
          <p:cNvPr id="1233" name="Google Shape;1233;p11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6949" y="3885501"/>
            <a:ext cx="471300" cy="340055"/>
          </a:xfrm>
          <a:prstGeom prst="rect">
            <a:avLst/>
          </a:prstGeom>
          <a:noFill/>
          <a:ln>
            <a:noFill/>
          </a:ln>
        </p:spPr>
      </p:pic>
      <p:pic>
        <p:nvPicPr>
          <p:cNvPr id="1234" name="Google Shape;1234;p11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156047" y="1047630"/>
            <a:ext cx="553200" cy="210541"/>
          </a:xfrm>
          <a:prstGeom prst="rect">
            <a:avLst/>
          </a:prstGeom>
          <a:noFill/>
          <a:ln>
            <a:noFill/>
          </a:ln>
        </p:spPr>
      </p:pic>
      <p:pic>
        <p:nvPicPr>
          <p:cNvPr id="1235" name="Google Shape;1235;p11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647620" y="2198268"/>
            <a:ext cx="316025" cy="348103"/>
          </a:xfrm>
          <a:prstGeom prst="rect">
            <a:avLst/>
          </a:prstGeom>
          <a:noFill/>
          <a:ln>
            <a:noFill/>
          </a:ln>
        </p:spPr>
      </p:pic>
      <p:pic>
        <p:nvPicPr>
          <p:cNvPr id="1236" name="Google Shape;1236;p11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306936" y="3993260"/>
            <a:ext cx="743625" cy="124537"/>
          </a:xfrm>
          <a:prstGeom prst="rect">
            <a:avLst/>
          </a:prstGeom>
          <a:noFill/>
          <a:ln>
            <a:noFill/>
          </a:ln>
        </p:spPr>
      </p:pic>
      <p:pic>
        <p:nvPicPr>
          <p:cNvPr id="1237" name="Google Shape;1237;p11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39885" y="4420227"/>
            <a:ext cx="594175" cy="221835"/>
          </a:xfrm>
          <a:prstGeom prst="rect">
            <a:avLst/>
          </a:prstGeom>
          <a:noFill/>
          <a:ln>
            <a:noFill/>
          </a:ln>
        </p:spPr>
      </p:pic>
      <p:pic>
        <p:nvPicPr>
          <p:cNvPr id="1238" name="Google Shape;1238;p11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179879" y="2712648"/>
            <a:ext cx="513600" cy="190521"/>
          </a:xfrm>
          <a:prstGeom prst="rect">
            <a:avLst/>
          </a:prstGeom>
          <a:noFill/>
          <a:ln>
            <a:noFill/>
          </a:ln>
        </p:spPr>
      </p:pic>
      <p:pic>
        <p:nvPicPr>
          <p:cNvPr id="1239" name="Google Shape;1239;p11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375976" y="2710425"/>
            <a:ext cx="704700" cy="194967"/>
          </a:xfrm>
          <a:prstGeom prst="rect">
            <a:avLst/>
          </a:prstGeom>
          <a:noFill/>
          <a:ln>
            <a:noFill/>
          </a:ln>
        </p:spPr>
      </p:pic>
      <p:pic>
        <p:nvPicPr>
          <p:cNvPr id="1240" name="Google Shape;1240;p11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441265" y="2704621"/>
            <a:ext cx="585301" cy="206574"/>
          </a:xfrm>
          <a:prstGeom prst="rect">
            <a:avLst/>
          </a:prstGeom>
          <a:noFill/>
          <a:ln>
            <a:noFill/>
          </a:ln>
        </p:spPr>
      </p:pic>
      <p:pic>
        <p:nvPicPr>
          <p:cNvPr id="1241" name="Google Shape;1241;p11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335269" y="4342565"/>
            <a:ext cx="471300" cy="377159"/>
          </a:xfrm>
          <a:prstGeom prst="rect">
            <a:avLst/>
          </a:prstGeom>
          <a:noFill/>
          <a:ln>
            <a:noFill/>
          </a:ln>
        </p:spPr>
      </p:pic>
      <p:pic>
        <p:nvPicPr>
          <p:cNvPr id="1242" name="Google Shape;1242;p11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243" name="Google Shape;1243;p11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067053" y="1957318"/>
            <a:ext cx="513600" cy="113905"/>
          </a:xfrm>
          <a:prstGeom prst="rect">
            <a:avLst/>
          </a:prstGeom>
          <a:noFill/>
          <a:ln>
            <a:noFill/>
          </a:ln>
        </p:spPr>
      </p:pic>
      <p:pic>
        <p:nvPicPr>
          <p:cNvPr id="1244" name="Google Shape;1244;p11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78162" y="2697631"/>
            <a:ext cx="663900" cy="220553"/>
          </a:xfrm>
          <a:prstGeom prst="rect">
            <a:avLst/>
          </a:prstGeom>
          <a:noFill/>
          <a:ln>
            <a:noFill/>
          </a:ln>
        </p:spPr>
      </p:pic>
      <p:pic>
        <p:nvPicPr>
          <p:cNvPr id="1245" name="Google Shape;1245;p11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372350" y="3966601"/>
            <a:ext cx="743625" cy="177854"/>
          </a:xfrm>
          <a:prstGeom prst="rect">
            <a:avLst/>
          </a:prstGeom>
          <a:noFill/>
          <a:ln>
            <a:noFill/>
          </a:ln>
        </p:spPr>
      </p:pic>
      <p:pic>
        <p:nvPicPr>
          <p:cNvPr id="1246" name="Google Shape;1246;p115"/>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608303" y="4410322"/>
            <a:ext cx="594175" cy="241645"/>
          </a:xfrm>
          <a:prstGeom prst="rect">
            <a:avLst/>
          </a:prstGeom>
          <a:noFill/>
          <a:ln>
            <a:noFill/>
          </a:ln>
        </p:spPr>
      </p:pic>
      <p:pic>
        <p:nvPicPr>
          <p:cNvPr id="1247" name="Google Shape;1247;p11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437224" y="2302358"/>
            <a:ext cx="675000" cy="139924"/>
          </a:xfrm>
          <a:prstGeom prst="rect">
            <a:avLst/>
          </a:prstGeom>
          <a:noFill/>
          <a:ln>
            <a:noFill/>
          </a:ln>
        </p:spPr>
      </p:pic>
      <p:pic>
        <p:nvPicPr>
          <p:cNvPr id="1248" name="Google Shape;1248;p11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390069" y="3475511"/>
            <a:ext cx="513600" cy="299750"/>
          </a:xfrm>
          <a:prstGeom prst="rect">
            <a:avLst/>
          </a:prstGeom>
          <a:noFill/>
          <a:ln>
            <a:noFill/>
          </a:ln>
        </p:spPr>
      </p:pic>
      <p:pic>
        <p:nvPicPr>
          <p:cNvPr id="1249" name="Google Shape;1249;p115"/>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71956" y="3548347"/>
            <a:ext cx="513600" cy="154078"/>
          </a:xfrm>
          <a:prstGeom prst="rect">
            <a:avLst/>
          </a:prstGeom>
          <a:noFill/>
          <a:ln>
            <a:noFill/>
          </a:ln>
        </p:spPr>
      </p:pic>
      <p:pic>
        <p:nvPicPr>
          <p:cNvPr id="1250" name="Google Shape;1250;p11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3070458" y="1500453"/>
            <a:ext cx="796500" cy="166601"/>
          </a:xfrm>
          <a:prstGeom prst="rect">
            <a:avLst/>
          </a:prstGeom>
          <a:noFill/>
          <a:ln>
            <a:noFill/>
          </a:ln>
        </p:spPr>
      </p:pic>
      <p:pic>
        <p:nvPicPr>
          <p:cNvPr id="1251" name="Google Shape;1251;p11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801130" y="1945522"/>
            <a:ext cx="513600" cy="137498"/>
          </a:xfrm>
          <a:prstGeom prst="rect">
            <a:avLst/>
          </a:prstGeom>
          <a:noFill/>
          <a:ln>
            <a:noFill/>
          </a:ln>
        </p:spPr>
      </p:pic>
      <p:pic>
        <p:nvPicPr>
          <p:cNvPr id="1252" name="Google Shape;1252;p11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97144" y="3048149"/>
            <a:ext cx="414900" cy="328079"/>
          </a:xfrm>
          <a:prstGeom prst="rect">
            <a:avLst/>
          </a:prstGeom>
          <a:noFill/>
          <a:ln>
            <a:noFill/>
          </a:ln>
        </p:spPr>
      </p:pic>
      <p:pic>
        <p:nvPicPr>
          <p:cNvPr id="1253" name="Google Shape;1253;p11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328693" y="3123883"/>
            <a:ext cx="899100" cy="176611"/>
          </a:xfrm>
          <a:prstGeom prst="rect">
            <a:avLst/>
          </a:prstGeom>
          <a:noFill/>
          <a:ln>
            <a:noFill/>
          </a:ln>
        </p:spPr>
      </p:pic>
      <p:pic>
        <p:nvPicPr>
          <p:cNvPr id="1254" name="Google Shape;1254;p11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837935" y="3557319"/>
            <a:ext cx="832500" cy="136135"/>
          </a:xfrm>
          <a:prstGeom prst="rect">
            <a:avLst/>
          </a:prstGeom>
          <a:noFill/>
          <a:ln>
            <a:noFill/>
          </a:ln>
        </p:spPr>
      </p:pic>
      <p:pic>
        <p:nvPicPr>
          <p:cNvPr id="1255" name="Google Shape;1255;p11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462207" y="3961947"/>
            <a:ext cx="704700" cy="187162"/>
          </a:xfrm>
          <a:prstGeom prst="rect">
            <a:avLst/>
          </a:prstGeom>
          <a:noFill/>
          <a:ln>
            <a:noFill/>
          </a:ln>
        </p:spPr>
      </p:pic>
      <p:pic>
        <p:nvPicPr>
          <p:cNvPr id="1256" name="Google Shape;1256;p11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898574" y="2652508"/>
            <a:ext cx="276990" cy="310800"/>
          </a:xfrm>
          <a:prstGeom prst="rect">
            <a:avLst/>
          </a:prstGeom>
          <a:noFill/>
          <a:ln>
            <a:noFill/>
          </a:ln>
        </p:spPr>
      </p:pic>
      <p:pic>
        <p:nvPicPr>
          <p:cNvPr id="1257" name="Google Shape;1257;p11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946295" y="3561033"/>
            <a:ext cx="636000" cy="128706"/>
          </a:xfrm>
          <a:prstGeom prst="rect">
            <a:avLst/>
          </a:prstGeom>
          <a:noFill/>
          <a:ln>
            <a:noFill/>
          </a:ln>
        </p:spPr>
      </p:pic>
      <p:pic>
        <p:nvPicPr>
          <p:cNvPr id="1258" name="Google Shape;1258;p11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5207062" y="2281083"/>
            <a:ext cx="636000" cy="182475"/>
          </a:xfrm>
          <a:prstGeom prst="rect">
            <a:avLst/>
          </a:prstGeom>
          <a:noFill/>
          <a:ln>
            <a:noFill/>
          </a:ln>
        </p:spPr>
      </p:pic>
      <p:pic>
        <p:nvPicPr>
          <p:cNvPr id="1259" name="Google Shape;1259;p11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51854" y="1471023"/>
            <a:ext cx="513600" cy="225461"/>
          </a:xfrm>
          <a:prstGeom prst="rect">
            <a:avLst/>
          </a:prstGeom>
          <a:noFill/>
          <a:ln>
            <a:noFill/>
          </a:ln>
        </p:spPr>
      </p:pic>
      <p:pic>
        <p:nvPicPr>
          <p:cNvPr id="1260" name="Google Shape;1260;p11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59270" y="2720338"/>
            <a:ext cx="704700" cy="175139"/>
          </a:xfrm>
          <a:prstGeom prst="rect">
            <a:avLst/>
          </a:prstGeom>
          <a:noFill/>
          <a:ln>
            <a:noFill/>
          </a:ln>
        </p:spPr>
      </p:pic>
      <p:pic>
        <p:nvPicPr>
          <p:cNvPr id="1261" name="Google Shape;1261;p11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535175" y="1926010"/>
            <a:ext cx="548700" cy="176521"/>
          </a:xfrm>
          <a:prstGeom prst="rect">
            <a:avLst/>
          </a:prstGeom>
          <a:noFill/>
          <a:ln>
            <a:noFill/>
          </a:ln>
        </p:spPr>
      </p:pic>
      <p:pic>
        <p:nvPicPr>
          <p:cNvPr id="1262" name="Google Shape;1262;p11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366968" y="1905496"/>
            <a:ext cx="355150" cy="217550"/>
          </a:xfrm>
          <a:prstGeom prst="rect">
            <a:avLst/>
          </a:prstGeom>
          <a:noFill/>
          <a:ln>
            <a:noFill/>
          </a:ln>
        </p:spPr>
      </p:pic>
      <p:pic>
        <p:nvPicPr>
          <p:cNvPr id="1263" name="Google Shape;1263;p115"/>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193494" y="4406348"/>
            <a:ext cx="513600" cy="249593"/>
          </a:xfrm>
          <a:prstGeom prst="rect">
            <a:avLst/>
          </a:prstGeom>
          <a:noFill/>
          <a:ln>
            <a:noFill/>
          </a:ln>
        </p:spPr>
      </p:pic>
      <p:pic>
        <p:nvPicPr>
          <p:cNvPr id="1264" name="Google Shape;1264;p115"/>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355130" y="1456694"/>
            <a:ext cx="414900" cy="254118"/>
          </a:xfrm>
          <a:prstGeom prst="rect">
            <a:avLst/>
          </a:prstGeom>
          <a:noFill/>
          <a:ln>
            <a:noFill/>
          </a:ln>
        </p:spPr>
      </p:pic>
      <p:pic>
        <p:nvPicPr>
          <p:cNvPr id="1265" name="Google Shape;1265;p11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823352" y="2315164"/>
            <a:ext cx="513600" cy="114313"/>
          </a:xfrm>
          <a:prstGeom prst="rect">
            <a:avLst/>
          </a:prstGeom>
          <a:noFill/>
          <a:ln>
            <a:noFill/>
          </a:ln>
        </p:spPr>
      </p:pic>
      <p:pic>
        <p:nvPicPr>
          <p:cNvPr id="1266" name="Google Shape;1266;p11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574235" y="3020958"/>
            <a:ext cx="471300" cy="382462"/>
          </a:xfrm>
          <a:prstGeom prst="rect">
            <a:avLst/>
          </a:prstGeom>
          <a:noFill/>
          <a:ln>
            <a:noFill/>
          </a:ln>
        </p:spPr>
      </p:pic>
      <p:pic>
        <p:nvPicPr>
          <p:cNvPr id="1267" name="Google Shape;1267;p11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1620234" y="1409545"/>
            <a:ext cx="553200" cy="348417"/>
          </a:xfrm>
          <a:prstGeom prst="rect">
            <a:avLst/>
          </a:prstGeom>
          <a:noFill/>
          <a:ln>
            <a:noFill/>
          </a:ln>
        </p:spPr>
      </p:pic>
      <p:pic>
        <p:nvPicPr>
          <p:cNvPr id="1268" name="Google Shape;1268;p11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189025" y="2266069"/>
            <a:ext cx="594150" cy="212503"/>
          </a:xfrm>
          <a:prstGeom prst="rect">
            <a:avLst/>
          </a:prstGeom>
          <a:noFill/>
          <a:ln>
            <a:noFill/>
          </a:ln>
        </p:spPr>
      </p:pic>
      <p:pic>
        <p:nvPicPr>
          <p:cNvPr id="1269" name="Google Shape;1269;p11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274489" y="3135042"/>
            <a:ext cx="636000" cy="154294"/>
          </a:xfrm>
          <a:prstGeom prst="rect">
            <a:avLst/>
          </a:prstGeom>
          <a:noFill/>
          <a:ln>
            <a:noFill/>
          </a:ln>
        </p:spPr>
      </p:pic>
      <p:pic>
        <p:nvPicPr>
          <p:cNvPr id="1270" name="Google Shape;1270;p11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659664" y="1955173"/>
            <a:ext cx="796500" cy="118195"/>
          </a:xfrm>
          <a:prstGeom prst="rect">
            <a:avLst/>
          </a:prstGeom>
          <a:noFill/>
          <a:ln>
            <a:noFill/>
          </a:ln>
        </p:spPr>
      </p:pic>
      <p:pic>
        <p:nvPicPr>
          <p:cNvPr id="1271" name="Google Shape;1271;p11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1215553" y="3480795"/>
            <a:ext cx="277000" cy="289183"/>
          </a:xfrm>
          <a:prstGeom prst="rect">
            <a:avLst/>
          </a:prstGeom>
          <a:noFill/>
          <a:ln>
            <a:noFill/>
          </a:ln>
        </p:spPr>
      </p:pic>
      <p:pic>
        <p:nvPicPr>
          <p:cNvPr id="1272" name="Google Shape;1272;p11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082661" y="1900754"/>
            <a:ext cx="471300" cy="227034"/>
          </a:xfrm>
          <a:prstGeom prst="rect">
            <a:avLst/>
          </a:prstGeom>
          <a:noFill/>
          <a:ln>
            <a:noFill/>
          </a:ln>
        </p:spPr>
      </p:pic>
      <p:pic>
        <p:nvPicPr>
          <p:cNvPr id="1273" name="Google Shape;1273;p115"/>
          <p:cNvPicPr preferRelativeResize="0"/>
          <p:nvPr/>
        </p:nvPicPr>
        <p:blipFill rotWithShape="1">
          <a:blip r:embed="rId117" cstate="print">
            <a:alphaModFix/>
            <a:extLst>
              <a:ext uri="{28A0092B-C50C-407E-A947-70E740481C1C}">
                <a14:useLocalDpi xmlns:a14="http://schemas.microsoft.com/office/drawing/2010/main"/>
              </a:ext>
            </a:extLst>
          </a:blip>
          <a:srcRect t="30971" b="28909"/>
          <a:stretch/>
        </p:blipFill>
        <p:spPr>
          <a:xfrm>
            <a:off x="1133602" y="2255020"/>
            <a:ext cx="955151" cy="234600"/>
          </a:xfrm>
          <a:prstGeom prst="rect">
            <a:avLst/>
          </a:prstGeom>
          <a:noFill/>
          <a:ln>
            <a:noFill/>
          </a:ln>
        </p:spPr>
      </p:pic>
      <p:pic>
        <p:nvPicPr>
          <p:cNvPr id="1274" name="Google Shape;1274;p11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943335" y="2190397"/>
            <a:ext cx="594300" cy="363845"/>
          </a:xfrm>
          <a:prstGeom prst="rect">
            <a:avLst/>
          </a:prstGeom>
          <a:noFill/>
          <a:ln>
            <a:noFill/>
          </a:ln>
        </p:spPr>
      </p:pic>
      <p:pic>
        <p:nvPicPr>
          <p:cNvPr id="1275" name="Google Shape;1275;p11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543450" y="4411571"/>
            <a:ext cx="585300" cy="239148"/>
          </a:xfrm>
          <a:prstGeom prst="rect">
            <a:avLst/>
          </a:prstGeom>
          <a:noFill/>
          <a:ln>
            <a:noFill/>
          </a:ln>
        </p:spPr>
      </p:pic>
      <p:pic>
        <p:nvPicPr>
          <p:cNvPr id="1276" name="Google Shape;1276;p11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4713062" y="3458708"/>
            <a:ext cx="471300" cy="333356"/>
          </a:xfrm>
          <a:prstGeom prst="rect">
            <a:avLst/>
          </a:prstGeom>
          <a:noFill/>
          <a:ln>
            <a:noFill/>
          </a:ln>
        </p:spPr>
      </p:pic>
      <p:pic>
        <p:nvPicPr>
          <p:cNvPr id="1277" name="Google Shape;1277;p11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2034912" y="3001213"/>
            <a:ext cx="414900" cy="421952"/>
          </a:xfrm>
          <a:prstGeom prst="rect">
            <a:avLst/>
          </a:prstGeom>
          <a:noFill/>
          <a:ln>
            <a:noFill/>
          </a:ln>
        </p:spPr>
      </p:pic>
      <p:pic>
        <p:nvPicPr>
          <p:cNvPr id="1278" name="Google Shape;1278;p11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06284" y="1926858"/>
            <a:ext cx="832500" cy="174824"/>
          </a:xfrm>
          <a:prstGeom prst="rect">
            <a:avLst/>
          </a:prstGeom>
          <a:noFill/>
          <a:ln>
            <a:noFill/>
          </a:ln>
        </p:spPr>
      </p:pic>
      <p:pic>
        <p:nvPicPr>
          <p:cNvPr id="1279" name="Google Shape;1279;p11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226988" y="3571612"/>
            <a:ext cx="777902" cy="107547"/>
          </a:xfrm>
          <a:prstGeom prst="rect">
            <a:avLst/>
          </a:prstGeom>
          <a:noFill/>
          <a:ln>
            <a:noFill/>
          </a:ln>
        </p:spPr>
      </p:pic>
      <p:pic>
        <p:nvPicPr>
          <p:cNvPr id="1280" name="Google Shape;1280;p11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883448" y="2268651"/>
            <a:ext cx="663900" cy="207339"/>
          </a:xfrm>
          <a:prstGeom prst="rect">
            <a:avLst/>
          </a:prstGeom>
          <a:noFill/>
          <a:ln>
            <a:noFill/>
          </a:ln>
        </p:spPr>
      </p:pic>
      <p:pic>
        <p:nvPicPr>
          <p:cNvPr id="1281" name="Google Shape;1281;p11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763173" y="2676888"/>
            <a:ext cx="513600" cy="262041"/>
          </a:xfrm>
          <a:prstGeom prst="rect">
            <a:avLst/>
          </a:prstGeom>
          <a:noFill/>
          <a:ln>
            <a:noFill/>
          </a:ln>
        </p:spPr>
      </p:pic>
    </p:spTree>
    <p:extLst>
      <p:ext uri="{BB962C8B-B14F-4D97-AF65-F5344CB8AC3E}">
        <p14:creationId xmlns:p14="http://schemas.microsoft.com/office/powerpoint/2010/main" val="288849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416" y="2377448"/>
            <a:ext cx="1350537" cy="593853"/>
          </a:xfrm>
          <a:prstGeom prst="rect">
            <a:avLst/>
          </a:prstGeom>
        </p:spPr>
      </p:pic>
      <p:pic>
        <p:nvPicPr>
          <p:cNvPr id="40" name="Shape 49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01424" y="1533108"/>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9"/>
            <a:ext cx="949308" cy="650489"/>
          </a:xfrm>
          <a:prstGeom prst="rect">
            <a:avLst/>
          </a:prstGeom>
          <a:noFill/>
          <a:ln>
            <a:noFill/>
          </a:ln>
        </p:spPr>
      </p:pic>
      <p:pic>
        <p:nvPicPr>
          <p:cNvPr id="42" name="Shape 46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843857" y="1403490"/>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3" y="1698123"/>
            <a:ext cx="602231" cy="276022"/>
          </a:xfrm>
          <a:prstGeom prst="rect">
            <a:avLst/>
          </a:prstGeom>
          <a:noFill/>
          <a:ln>
            <a:noFill/>
          </a:ln>
        </p:spPr>
      </p:pic>
      <p:pic>
        <p:nvPicPr>
          <p:cNvPr id="46" name="Shape 538"/>
          <p:cNvPicPr preferRelativeResize="0"/>
          <p:nvPr/>
        </p:nvPicPr>
        <p:blipFill rotWithShape="1">
          <a:blip r:embed="rId9" cstate="print">
            <a:alphaModFix/>
            <a:extLst>
              <a:ext uri="{28A0092B-C50C-407E-A947-70E740481C1C}">
                <a14:useLocalDpi xmlns:a14="http://schemas.microsoft.com/office/drawing/2010/main"/>
              </a:ext>
            </a:extLst>
          </a:blip>
          <a:srcRect l="-4624" t="16802" b="16809"/>
          <a:stretch/>
        </p:blipFill>
        <p:spPr>
          <a:xfrm>
            <a:off x="303179" y="2468586"/>
            <a:ext cx="1016608" cy="491329"/>
          </a:xfrm>
          <a:prstGeom prst="rect">
            <a:avLst/>
          </a:prstGeom>
          <a:noFill/>
          <a:ln>
            <a:noFill/>
          </a:ln>
        </p:spPr>
      </p:pic>
      <p:pic>
        <p:nvPicPr>
          <p:cNvPr id="47" name="Shape 605"/>
          <p:cNvPicPr preferRelativeResize="0"/>
          <p:nvPr/>
        </p:nvPicPr>
        <p:blipFill rotWithShape="1">
          <a:blip r:embed="rId10" cstate="print">
            <a:alphaModFix/>
            <a:extLst>
              <a:ext uri="{28A0092B-C50C-407E-A947-70E740481C1C}">
                <a14:useLocalDpi xmlns:a14="http://schemas.microsoft.com/office/drawing/2010/main"/>
              </a:ext>
            </a:extLst>
          </a:blip>
          <a:srcRect t="-8774" b="-12247"/>
          <a:stretch/>
        </p:blipFill>
        <p:spPr>
          <a:xfrm>
            <a:off x="2993981" y="2316267"/>
            <a:ext cx="609000" cy="578966"/>
          </a:xfrm>
          <a:prstGeom prst="rect">
            <a:avLst/>
          </a:prstGeom>
          <a:noFill/>
          <a:ln>
            <a:noFill/>
          </a:ln>
        </p:spPr>
      </p:pic>
      <p:pic>
        <p:nvPicPr>
          <p:cNvPr id="49" name="Shape 516" descr="logo_easystack-300x184.png"/>
          <p:cNvPicPr preferRelativeResize="0"/>
          <p:nvPr/>
        </p:nvPicPr>
        <p:blipFill rotWithShape="1">
          <a:blip r:embed="rId11">
            <a:alphaModFix/>
          </a:blip>
          <a:srcRect/>
          <a:stretch/>
        </p:blipFill>
        <p:spPr>
          <a:xfrm>
            <a:off x="5240111" y="2424450"/>
            <a:ext cx="733500" cy="449700"/>
          </a:xfrm>
          <a:prstGeom prst="rect">
            <a:avLst/>
          </a:prstGeom>
          <a:noFill/>
          <a:ln>
            <a:noFill/>
          </a:ln>
        </p:spPr>
      </p:pic>
      <p:pic>
        <p:nvPicPr>
          <p:cNvPr id="50" name="Shape 554" descr="DaoCloud_logo-01.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31040" y="2936938"/>
            <a:ext cx="919200" cy="322500"/>
          </a:xfrm>
          <a:prstGeom prst="rect">
            <a:avLst/>
          </a:prstGeom>
          <a:noFill/>
          <a:ln>
            <a:noFill/>
          </a:ln>
        </p:spPr>
      </p:pic>
      <p:pic>
        <p:nvPicPr>
          <p:cNvPr id="51" name="Shape 58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672986" y="2895232"/>
            <a:ext cx="743700" cy="396300"/>
          </a:xfrm>
          <a:prstGeom prst="rect">
            <a:avLst/>
          </a:prstGeom>
          <a:noFill/>
          <a:ln>
            <a:noFill/>
          </a:ln>
        </p:spPr>
      </p:pic>
      <p:pic>
        <p:nvPicPr>
          <p:cNvPr id="53" name="Shape 56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55682" y="2828601"/>
            <a:ext cx="663900" cy="406642"/>
          </a:xfrm>
          <a:prstGeom prst="rect">
            <a:avLst/>
          </a:prstGeom>
          <a:noFill/>
          <a:ln>
            <a:noFill/>
          </a:ln>
        </p:spPr>
      </p:pic>
      <p:pic>
        <p:nvPicPr>
          <p:cNvPr id="54" name="Shape 56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18790" y="3362462"/>
            <a:ext cx="743700" cy="233909"/>
          </a:xfrm>
          <a:prstGeom prst="rect">
            <a:avLst/>
          </a:prstGeom>
          <a:noFill/>
          <a:ln>
            <a:noFill/>
          </a:ln>
        </p:spPr>
      </p:pic>
      <p:pic>
        <p:nvPicPr>
          <p:cNvPr id="55" name="Shape 544" descr="数人云logo.jp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599802" y="3314791"/>
            <a:ext cx="1060500" cy="314348"/>
          </a:xfrm>
          <a:prstGeom prst="rect">
            <a:avLst/>
          </a:prstGeom>
          <a:noFill/>
          <a:ln>
            <a:noFill/>
          </a:ln>
        </p:spPr>
      </p:pic>
      <p:pic>
        <p:nvPicPr>
          <p:cNvPr id="56" name="Shape 6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2981" y="3365828"/>
            <a:ext cx="1067750" cy="170799"/>
          </a:xfrm>
          <a:prstGeom prst="rect">
            <a:avLst/>
          </a:prstGeom>
          <a:noFill/>
          <a:ln>
            <a:noFill/>
          </a:ln>
        </p:spPr>
      </p:pic>
      <p:pic>
        <p:nvPicPr>
          <p:cNvPr id="57" name="Shape 549" descr="Screen Shot 2017-11-03 at 9.33.18 AM.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89921" y="3210640"/>
            <a:ext cx="710795" cy="498775"/>
          </a:xfrm>
          <a:prstGeom prst="rect">
            <a:avLst/>
          </a:prstGeom>
          <a:noFill/>
          <a:ln>
            <a:noFill/>
          </a:ln>
        </p:spPr>
      </p:pic>
      <p:pic>
        <p:nvPicPr>
          <p:cNvPr id="59" name="Shape 56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151592" y="2878734"/>
            <a:ext cx="919200" cy="286393"/>
          </a:xfrm>
          <a:prstGeom prst="rect">
            <a:avLst/>
          </a:prstGeom>
          <a:noFill/>
          <a:ln>
            <a:noFill/>
          </a:ln>
        </p:spPr>
      </p:pic>
      <p:pic>
        <p:nvPicPr>
          <p:cNvPr id="39" name="Shape 71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34709" y="3744327"/>
            <a:ext cx="704700" cy="419296"/>
          </a:xfrm>
          <a:prstGeom prst="rect">
            <a:avLst/>
          </a:prstGeom>
          <a:noFill/>
          <a:ln>
            <a:noFill/>
          </a:ln>
        </p:spPr>
      </p:pic>
      <p:pic>
        <p:nvPicPr>
          <p:cNvPr id="4" name="图片 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706426" y="3808047"/>
            <a:ext cx="832555" cy="230100"/>
          </a:xfrm>
          <a:prstGeom prst="rect">
            <a:avLst/>
          </a:prstGeom>
          <a:noFill/>
          <a:ln>
            <a:noFill/>
          </a:ln>
        </p:spPr>
      </p:pic>
      <p:pic>
        <p:nvPicPr>
          <p:cNvPr id="5" name="图片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6" name="图片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94212" y="3743818"/>
            <a:ext cx="1096518" cy="349299"/>
          </a:xfrm>
          <a:prstGeom prst="rect">
            <a:avLst/>
          </a:prstGeom>
        </p:spPr>
      </p:pic>
      <p:pic>
        <p:nvPicPr>
          <p:cNvPr id="45" name="Google Shape;1024;p10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922981" y="4365560"/>
            <a:ext cx="635999" cy="195286"/>
          </a:xfrm>
          <a:prstGeom prst="rect">
            <a:avLst/>
          </a:prstGeom>
          <a:noFill/>
          <a:ln>
            <a:noFill/>
          </a:ln>
        </p:spPr>
      </p:pic>
      <p:pic>
        <p:nvPicPr>
          <p:cNvPr id="61" name="Google Shape;1126;p10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31040" y="4255906"/>
            <a:ext cx="777900" cy="383759"/>
          </a:xfrm>
          <a:prstGeom prst="rect">
            <a:avLst/>
          </a:prstGeom>
          <a:noFill/>
          <a:ln>
            <a:noFill/>
          </a:ln>
        </p:spPr>
      </p:pic>
      <p:pic>
        <p:nvPicPr>
          <p:cNvPr id="63" name="Google Shape;1116;p10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30832" y="3255486"/>
            <a:ext cx="513600" cy="394122"/>
          </a:xfrm>
          <a:prstGeom prst="rect">
            <a:avLst/>
          </a:prstGeom>
          <a:noFill/>
          <a:ln>
            <a:noFill/>
          </a:ln>
        </p:spPr>
      </p:pic>
      <p:pic>
        <p:nvPicPr>
          <p:cNvPr id="66" name="Google Shape;1021;p100"/>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439770" y="3629139"/>
            <a:ext cx="485700" cy="523210"/>
          </a:xfrm>
          <a:prstGeom prst="rect">
            <a:avLst/>
          </a:prstGeom>
          <a:noFill/>
          <a:ln>
            <a:noFill/>
          </a:ln>
        </p:spPr>
      </p:pic>
      <p:pic>
        <p:nvPicPr>
          <p:cNvPr id="67" name="Google Shape;1004;p100"/>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924008" y="2967713"/>
            <a:ext cx="733401" cy="251339"/>
          </a:xfrm>
          <a:prstGeom prst="rect">
            <a:avLst/>
          </a:prstGeom>
          <a:noFill/>
          <a:ln>
            <a:noFill/>
          </a:ln>
        </p:spPr>
      </p:pic>
      <p:pic>
        <p:nvPicPr>
          <p:cNvPr id="7" name="图片 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31">
            <a:alphaModFix/>
          </a:blip>
          <a:stretch>
            <a:fillRect/>
          </a:stretch>
        </p:blipFill>
        <p:spPr>
          <a:xfrm>
            <a:off x="5207233" y="3942548"/>
            <a:ext cx="899100" cy="150569"/>
          </a:xfrm>
          <a:prstGeom prst="rect">
            <a:avLst/>
          </a:prstGeom>
          <a:noFill/>
          <a:ln>
            <a:noFill/>
          </a:ln>
        </p:spPr>
      </p:pic>
      <p:pic>
        <p:nvPicPr>
          <p:cNvPr id="58" name="Google Shape;1162;p10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747761" y="4144876"/>
            <a:ext cx="594150" cy="441368"/>
          </a:xfrm>
          <a:prstGeom prst="rect">
            <a:avLst/>
          </a:prstGeom>
          <a:noFill/>
          <a:ln>
            <a:noFill/>
          </a:ln>
        </p:spPr>
      </p:pic>
      <p:pic>
        <p:nvPicPr>
          <p:cNvPr id="64" name="Google Shape;1002;p10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8669" y="4224385"/>
            <a:ext cx="446801" cy="446800"/>
          </a:xfrm>
          <a:prstGeom prst="rect">
            <a:avLst/>
          </a:prstGeom>
          <a:noFill/>
          <a:ln>
            <a:noFill/>
          </a:ln>
        </p:spPr>
      </p:pic>
      <p:pic>
        <p:nvPicPr>
          <p:cNvPr id="65" name="Google Shape;1040;p10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304186" y="2374303"/>
            <a:ext cx="617434" cy="562635"/>
          </a:xfrm>
          <a:prstGeom prst="rect">
            <a:avLst/>
          </a:prstGeom>
          <a:noFill/>
          <a:ln>
            <a:noFill/>
          </a:ln>
        </p:spPr>
      </p:pic>
      <p:pic>
        <p:nvPicPr>
          <p:cNvPr id="68" name="Google Shape;1065;p102"/>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240111" y="4266442"/>
            <a:ext cx="819075" cy="279748"/>
          </a:xfrm>
          <a:prstGeom prst="rect">
            <a:avLst/>
          </a:prstGeom>
          <a:noFill/>
          <a:ln>
            <a:noFill/>
          </a:ln>
        </p:spPr>
      </p:pic>
      <p:pic>
        <p:nvPicPr>
          <p:cNvPr id="48" name="Google Shape;1178;p10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056405" y="2537813"/>
            <a:ext cx="743625" cy="302424"/>
          </a:xfrm>
          <a:prstGeom prst="rect">
            <a:avLst/>
          </a:prstGeom>
          <a:noFill/>
          <a:ln>
            <a:noFill/>
          </a:ln>
        </p:spPr>
      </p:pic>
      <p:pic>
        <p:nvPicPr>
          <p:cNvPr id="60" name="Google Shape;1035;p10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31144" y="2910684"/>
            <a:ext cx="819071" cy="216987"/>
          </a:xfrm>
          <a:prstGeom prst="rect">
            <a:avLst/>
          </a:prstGeom>
          <a:noFill/>
          <a:ln>
            <a:noFill/>
          </a:ln>
        </p:spPr>
      </p:pic>
      <p:pic>
        <p:nvPicPr>
          <p:cNvPr id="62" name="Google Shape;1169;p10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133492" y="3451227"/>
            <a:ext cx="704700" cy="194967"/>
          </a:xfrm>
          <a:prstGeom prst="rect">
            <a:avLst/>
          </a:prstGeom>
          <a:noFill/>
          <a:ln>
            <a:noFill/>
          </a:ln>
        </p:spPr>
      </p:pic>
      <p:pic>
        <p:nvPicPr>
          <p:cNvPr id="69" name="Google Shape;1188;p10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428217" y="3743818"/>
            <a:ext cx="276990" cy="310800"/>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506" name="Google Shape;506;p8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7" name="Google Shape;507;p8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 白金会员</a:t>
            </a:r>
            <a:r>
              <a:rPr lang="en-US" altLang="zh-CN" sz="1700" dirty="0">
                <a:solidFill>
                  <a:schemeClr val="dk2"/>
                </a:solidFill>
                <a:latin typeface="Century Gothic"/>
                <a:ea typeface="Century Gothic"/>
                <a:cs typeface="Century Gothic"/>
                <a:sym typeface="Century Gothic"/>
              </a:rPr>
              <a:t>: </a:t>
            </a:r>
            <a:endParaRPr lang="zh-CN" altLang="en-US" sz="1700" dirty="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dirty="0">
              <a:solidFill>
                <a:schemeClr val="dk2"/>
              </a:solidFill>
            </a:endParaRPr>
          </a:p>
        </p:txBody>
      </p:sp>
      <p:sp>
        <p:nvSpPr>
          <p:cNvPr id="508" name="Google Shape;508;p88"/>
          <p:cNvSpPr txBox="1"/>
          <p:nvPr/>
        </p:nvSpPr>
        <p:spPr>
          <a:xfrm>
            <a:off x="31105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sp>
        <p:nvSpPr>
          <p:cNvPr id="509" name="Google Shape;509;p88"/>
          <p:cNvSpPr txBox="1"/>
          <p:nvPr/>
        </p:nvSpPr>
        <p:spPr>
          <a:xfrm>
            <a:off x="7206850" y="1437950"/>
            <a:ext cx="9825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砂箱</a:t>
            </a:r>
            <a:endParaRPr lang="zh-CN" altLang="en-US" sz="1300" b="1" dirty="0"/>
          </a:p>
        </p:txBody>
      </p:sp>
      <p:cxnSp>
        <p:nvCxnSpPr>
          <p:cNvPr id="510" name="Google Shape;510;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11" name="Google Shape;511;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12" name="Google Shape;512;p88"/>
          <p:cNvGrpSpPr/>
          <p:nvPr/>
        </p:nvGrpSpPr>
        <p:grpSpPr>
          <a:xfrm>
            <a:off x="4729148" y="2761438"/>
            <a:ext cx="750000" cy="691037"/>
            <a:chOff x="5641188" y="2761438"/>
            <a:chExt cx="750000" cy="691037"/>
          </a:xfrm>
        </p:grpSpPr>
        <p:sp>
          <p:nvSpPr>
            <p:cNvPr id="513" name="Google Shape;513;p88"/>
            <p:cNvSpPr txBox="1"/>
            <p:nvPr/>
          </p:nvSpPr>
          <p:spPr>
            <a:xfrm>
              <a:off x="5641188" y="3076575"/>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514" name="Google Shape;514;p8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779807" y="2761438"/>
              <a:ext cx="472761" cy="383337"/>
            </a:xfrm>
            <a:prstGeom prst="rect">
              <a:avLst/>
            </a:prstGeom>
            <a:noFill/>
            <a:ln>
              <a:noFill/>
            </a:ln>
          </p:spPr>
        </p:pic>
      </p:grpSp>
      <p:grpSp>
        <p:nvGrpSpPr>
          <p:cNvPr id="515" name="Google Shape;515;p88"/>
          <p:cNvGrpSpPr/>
          <p:nvPr/>
        </p:nvGrpSpPr>
        <p:grpSpPr>
          <a:xfrm>
            <a:off x="6204057" y="1834028"/>
            <a:ext cx="567900" cy="681597"/>
            <a:chOff x="7279459" y="1834028"/>
            <a:chExt cx="567900" cy="681597"/>
          </a:xfrm>
        </p:grpSpPr>
        <p:pic>
          <p:nvPicPr>
            <p:cNvPr id="516" name="Google Shape;516;p8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13295" y="1834028"/>
              <a:ext cx="300229" cy="443972"/>
            </a:xfrm>
            <a:prstGeom prst="rect">
              <a:avLst/>
            </a:prstGeom>
            <a:noFill/>
            <a:ln>
              <a:noFill/>
            </a:ln>
          </p:spPr>
        </p:pic>
        <p:sp>
          <p:nvSpPr>
            <p:cNvPr id="517" name="Google Shape;517;p88"/>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518" name="Google Shape;518;p88"/>
          <p:cNvCxnSpPr/>
          <p:nvPr/>
        </p:nvCxnSpPr>
        <p:spPr>
          <a:xfrm>
            <a:off x="4094075" y="1664575"/>
            <a:ext cx="3131700" cy="5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88"/>
          <p:cNvCxnSpPr/>
          <p:nvPr/>
        </p:nvCxnSpPr>
        <p:spPr>
          <a:xfrm>
            <a:off x="0" y="1682175"/>
            <a:ext cx="257175" cy="0"/>
          </a:xfrm>
          <a:prstGeom prst="straightConnector1">
            <a:avLst/>
          </a:prstGeom>
          <a:noFill/>
          <a:ln w="9525" cap="flat" cmpd="sng">
            <a:solidFill>
              <a:srgbClr val="595959"/>
            </a:solidFill>
            <a:prstDash val="solid"/>
            <a:round/>
            <a:headEnd type="none" w="med" len="med"/>
            <a:tailEnd type="none" w="med" len="med"/>
          </a:ln>
        </p:spPr>
      </p:cxnSp>
      <p:cxnSp>
        <p:nvCxnSpPr>
          <p:cNvPr id="520" name="Google Shape;520;p88"/>
          <p:cNvCxnSpPr/>
          <p:nvPr/>
        </p:nvCxnSpPr>
        <p:spPr>
          <a:xfrm flipH="1">
            <a:off x="1028875" y="1656250"/>
            <a:ext cx="2131200" cy="10500"/>
          </a:xfrm>
          <a:prstGeom prst="straightConnector1">
            <a:avLst/>
          </a:prstGeom>
          <a:noFill/>
          <a:ln w="9525" cap="flat" cmpd="sng">
            <a:solidFill>
              <a:srgbClr val="595959"/>
            </a:solidFill>
            <a:prstDash val="solid"/>
            <a:round/>
            <a:headEnd type="none" w="med" len="med"/>
            <a:tailEnd type="none" w="med" len="med"/>
          </a:ln>
        </p:spPr>
      </p:cxnSp>
      <p:grpSp>
        <p:nvGrpSpPr>
          <p:cNvPr id="521" name="Google Shape;521;p88"/>
          <p:cNvGrpSpPr/>
          <p:nvPr/>
        </p:nvGrpSpPr>
        <p:grpSpPr>
          <a:xfrm>
            <a:off x="3261869" y="2666125"/>
            <a:ext cx="949500" cy="693350"/>
            <a:chOff x="4139791" y="2666125"/>
            <a:chExt cx="949500" cy="693350"/>
          </a:xfrm>
        </p:grpSpPr>
        <p:sp>
          <p:nvSpPr>
            <p:cNvPr id="522" name="Google Shape;522;p88"/>
            <p:cNvSpPr txBox="1"/>
            <p:nvPr/>
          </p:nvSpPr>
          <p:spPr>
            <a:xfrm>
              <a:off x="4139791" y="3076575"/>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523" name="Google Shape;523;p8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44541" y="2666125"/>
              <a:ext cx="540000" cy="478650"/>
            </a:xfrm>
            <a:prstGeom prst="rect">
              <a:avLst/>
            </a:prstGeom>
            <a:noFill/>
            <a:ln>
              <a:noFill/>
            </a:ln>
          </p:spPr>
        </p:pic>
      </p:grpSp>
      <p:grpSp>
        <p:nvGrpSpPr>
          <p:cNvPr id="524" name="Google Shape;524;p88"/>
          <p:cNvGrpSpPr/>
          <p:nvPr/>
        </p:nvGrpSpPr>
        <p:grpSpPr>
          <a:xfrm>
            <a:off x="1029312" y="2626775"/>
            <a:ext cx="679200" cy="876100"/>
            <a:chOff x="1324599" y="2626775"/>
            <a:chExt cx="679200" cy="876100"/>
          </a:xfrm>
        </p:grpSpPr>
        <p:sp>
          <p:nvSpPr>
            <p:cNvPr id="525" name="Google Shape;525;p88"/>
            <p:cNvSpPr txBox="1"/>
            <p:nvPr/>
          </p:nvSpPr>
          <p:spPr>
            <a:xfrm>
              <a:off x="1324599" y="3076575"/>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526" name="Google Shape;526;p8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32549" y="2626775"/>
              <a:ext cx="463300" cy="518000"/>
            </a:xfrm>
            <a:prstGeom prst="rect">
              <a:avLst/>
            </a:prstGeom>
            <a:noFill/>
            <a:ln>
              <a:noFill/>
            </a:ln>
          </p:spPr>
        </p:pic>
      </p:grpSp>
      <p:grpSp>
        <p:nvGrpSpPr>
          <p:cNvPr id="527" name="Google Shape;527;p88"/>
          <p:cNvGrpSpPr/>
          <p:nvPr/>
        </p:nvGrpSpPr>
        <p:grpSpPr>
          <a:xfrm>
            <a:off x="1589701" y="2718173"/>
            <a:ext cx="750000" cy="670702"/>
            <a:chOff x="2002695" y="2718173"/>
            <a:chExt cx="750000" cy="670702"/>
          </a:xfrm>
        </p:grpSpPr>
        <p:sp>
          <p:nvSpPr>
            <p:cNvPr id="528" name="Google Shape;528;p88"/>
            <p:cNvSpPr txBox="1"/>
            <p:nvPr/>
          </p:nvSpPr>
          <p:spPr>
            <a:xfrm>
              <a:off x="2002695" y="3076575"/>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529" name="Google Shape;529;p8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12165" y="2718173"/>
              <a:ext cx="331060" cy="426601"/>
            </a:xfrm>
            <a:prstGeom prst="rect">
              <a:avLst/>
            </a:prstGeom>
            <a:noFill/>
            <a:ln>
              <a:noFill/>
            </a:ln>
          </p:spPr>
        </p:pic>
      </p:grpSp>
      <p:grpSp>
        <p:nvGrpSpPr>
          <p:cNvPr id="530" name="Google Shape;530;p88"/>
          <p:cNvGrpSpPr/>
          <p:nvPr/>
        </p:nvGrpSpPr>
        <p:grpSpPr>
          <a:xfrm>
            <a:off x="2783127" y="2718174"/>
            <a:ext cx="567900" cy="594501"/>
            <a:chOff x="3536873" y="2718174"/>
            <a:chExt cx="567900" cy="594501"/>
          </a:xfrm>
        </p:grpSpPr>
        <p:pic>
          <p:nvPicPr>
            <p:cNvPr id="531" name="Google Shape;531;p8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20549" y="2718174"/>
              <a:ext cx="400549" cy="426600"/>
            </a:xfrm>
            <a:prstGeom prst="rect">
              <a:avLst/>
            </a:prstGeom>
            <a:noFill/>
            <a:ln>
              <a:noFill/>
            </a:ln>
          </p:spPr>
        </p:pic>
        <p:sp>
          <p:nvSpPr>
            <p:cNvPr id="532" name="Google Shape;532;p88"/>
            <p:cNvSpPr txBox="1"/>
            <p:nvPr/>
          </p:nvSpPr>
          <p:spPr>
            <a:xfrm>
              <a:off x="3536873" y="3076575"/>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533" name="Google Shape;533;p88"/>
          <p:cNvGrpSpPr/>
          <p:nvPr/>
        </p:nvGrpSpPr>
        <p:grpSpPr>
          <a:xfrm>
            <a:off x="2144690" y="2718176"/>
            <a:ext cx="634500" cy="628999"/>
            <a:chOff x="2759895" y="2718176"/>
            <a:chExt cx="634500" cy="628999"/>
          </a:xfrm>
        </p:grpSpPr>
        <p:sp>
          <p:nvSpPr>
            <p:cNvPr id="534" name="Google Shape;534;p88"/>
            <p:cNvSpPr txBox="1"/>
            <p:nvPr/>
          </p:nvSpPr>
          <p:spPr>
            <a:xfrm>
              <a:off x="2759895" y="3076575"/>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535" name="Google Shape;535;p8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950898" y="2718176"/>
              <a:ext cx="252493" cy="426598"/>
            </a:xfrm>
            <a:prstGeom prst="rect">
              <a:avLst/>
            </a:prstGeom>
            <a:noFill/>
            <a:ln>
              <a:noFill/>
            </a:ln>
          </p:spPr>
        </p:pic>
      </p:grpSp>
      <p:cxnSp>
        <p:nvCxnSpPr>
          <p:cNvPr id="536" name="Google Shape;536;p88"/>
          <p:cNvCxnSpPr/>
          <p:nvPr/>
        </p:nvCxnSpPr>
        <p:spPr>
          <a:xfrm>
            <a:off x="60049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37" name="Google Shape;537;p88"/>
          <p:cNvGrpSpPr/>
          <p:nvPr/>
        </p:nvGrpSpPr>
        <p:grpSpPr>
          <a:xfrm>
            <a:off x="6901999" y="1851399"/>
            <a:ext cx="599100" cy="763826"/>
            <a:chOff x="8027969" y="1851399"/>
            <a:chExt cx="599100" cy="763826"/>
          </a:xfrm>
        </p:grpSpPr>
        <p:pic>
          <p:nvPicPr>
            <p:cNvPr id="538" name="Google Shape;538;p8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25160" y="1851399"/>
              <a:ext cx="404718" cy="426601"/>
            </a:xfrm>
            <a:prstGeom prst="rect">
              <a:avLst/>
            </a:prstGeom>
            <a:noFill/>
            <a:ln>
              <a:noFill/>
            </a:ln>
          </p:spPr>
        </p:pic>
        <p:sp>
          <p:nvSpPr>
            <p:cNvPr id="539" name="Google Shape;539;p88"/>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540" name="Google Shape;540;p88"/>
          <p:cNvGrpSpPr/>
          <p:nvPr/>
        </p:nvGrpSpPr>
        <p:grpSpPr>
          <a:xfrm>
            <a:off x="7631142" y="1851398"/>
            <a:ext cx="599100" cy="763827"/>
            <a:chOff x="8626602" y="1851398"/>
            <a:chExt cx="599100" cy="763827"/>
          </a:xfrm>
        </p:grpSpPr>
        <p:pic>
          <p:nvPicPr>
            <p:cNvPr id="541" name="Google Shape;541;p8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84731" y="1851398"/>
              <a:ext cx="282841" cy="426602"/>
            </a:xfrm>
            <a:prstGeom prst="rect">
              <a:avLst/>
            </a:prstGeom>
            <a:noFill/>
            <a:ln>
              <a:noFill/>
            </a:ln>
          </p:spPr>
        </p:pic>
        <p:sp>
          <p:nvSpPr>
            <p:cNvPr id="542" name="Google Shape;542;p88"/>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543" name="Google Shape;543;p88"/>
          <p:cNvGrpSpPr/>
          <p:nvPr/>
        </p:nvGrpSpPr>
        <p:grpSpPr>
          <a:xfrm>
            <a:off x="8360284" y="1827924"/>
            <a:ext cx="599100" cy="786351"/>
            <a:chOff x="7265969" y="2666124"/>
            <a:chExt cx="599100" cy="786351"/>
          </a:xfrm>
        </p:grpSpPr>
        <p:pic>
          <p:nvPicPr>
            <p:cNvPr id="544" name="Google Shape;544;p88"/>
            <p:cNvPicPr preferRelativeResize="0"/>
            <p:nvPr/>
          </p:nvPicPr>
          <p:blipFill>
            <a:blip r:embed="rId12">
              <a:alphaModFix/>
            </a:blip>
            <a:stretch>
              <a:fillRect/>
            </a:stretch>
          </p:blipFill>
          <p:spPr>
            <a:xfrm>
              <a:off x="7295857" y="2666124"/>
              <a:ext cx="539324" cy="478650"/>
            </a:xfrm>
            <a:prstGeom prst="rect">
              <a:avLst/>
            </a:prstGeom>
            <a:noFill/>
            <a:ln>
              <a:noFill/>
            </a:ln>
          </p:spPr>
        </p:pic>
        <p:sp>
          <p:nvSpPr>
            <p:cNvPr id="545" name="Google Shape;545;p88"/>
            <p:cNvSpPr txBox="1"/>
            <p:nvPr/>
          </p:nvSpPr>
          <p:spPr>
            <a:xfrm>
              <a:off x="7265969"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546" name="Google Shape;546;p88"/>
          <p:cNvCxnSpPr/>
          <p:nvPr/>
        </p:nvCxnSpPr>
        <p:spPr>
          <a:xfrm>
            <a:off x="8071675" y="1682175"/>
            <a:ext cx="1072200" cy="9300"/>
          </a:xfrm>
          <a:prstGeom prst="straightConnector1">
            <a:avLst/>
          </a:prstGeom>
          <a:noFill/>
          <a:ln w="9525" cap="flat" cmpd="sng">
            <a:solidFill>
              <a:srgbClr val="595959"/>
            </a:solidFill>
            <a:prstDash val="solid"/>
            <a:round/>
            <a:headEnd type="none" w="med" len="med"/>
            <a:tailEnd type="none" w="med" len="med"/>
          </a:ln>
        </p:spPr>
      </p:cxnSp>
      <p:cxnSp>
        <p:nvCxnSpPr>
          <p:cNvPr id="547" name="Google Shape;547;p88"/>
          <p:cNvCxnSpPr/>
          <p:nvPr/>
        </p:nvCxnSpPr>
        <p:spPr>
          <a:xfrm>
            <a:off x="10519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548" name="Google Shape;548;p88"/>
          <p:cNvSpPr txBox="1"/>
          <p:nvPr/>
        </p:nvSpPr>
        <p:spPr>
          <a:xfrm>
            <a:off x="94789" y="1466898"/>
            <a:ext cx="1126800" cy="236100"/>
          </a:xfrm>
          <a:prstGeom prst="rect">
            <a:avLst/>
          </a:prstGeom>
          <a:noFill/>
          <a:ln>
            <a:noFill/>
          </a:ln>
        </p:spPr>
        <p:txBody>
          <a:bodyPr spcFirstLastPara="1" wrap="square" lIns="91425" tIns="91425" rIns="91425" bIns="91425" anchor="t" anchorCtr="0">
            <a:noAutofit/>
          </a:bodyPr>
          <a:lstStyle/>
          <a:p>
            <a:pPr lvl="0"/>
            <a:r>
              <a:rPr lang="en-US" altLang="zh-CN" sz="1300" b="1" dirty="0">
                <a:solidFill>
                  <a:srgbClr val="595959"/>
                </a:solidFill>
                <a:latin typeface="Century Gothic"/>
                <a:ea typeface="Century Gothic"/>
                <a:cs typeface="Century Gothic"/>
                <a:sym typeface="Century Gothic"/>
              </a:rPr>
              <a:t>    </a:t>
            </a:r>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pic>
        <p:nvPicPr>
          <p:cNvPr id="549" name="Google Shape;549;p88" descr="logo_cncf_cisco.png"/>
          <p:cNvPicPr preferRelativeResize="0"/>
          <p:nvPr/>
        </p:nvPicPr>
        <p:blipFill rotWithShape="1">
          <a:blip r:embed="rId13">
            <a:alphaModFix/>
          </a:blip>
          <a:srcRect/>
          <a:stretch/>
        </p:blipFill>
        <p:spPr>
          <a:xfrm>
            <a:off x="3722985" y="3784681"/>
            <a:ext cx="679200" cy="417000"/>
          </a:xfrm>
          <a:prstGeom prst="rect">
            <a:avLst/>
          </a:prstGeom>
          <a:noFill/>
          <a:ln>
            <a:noFill/>
          </a:ln>
        </p:spPr>
      </p:pic>
      <p:pic>
        <p:nvPicPr>
          <p:cNvPr id="550" name="Google Shape;550;p88" descr="cncf_logo_intel.png"/>
          <p:cNvPicPr preferRelativeResize="0"/>
          <p:nvPr/>
        </p:nvPicPr>
        <p:blipFill rotWithShape="1">
          <a:blip r:embed="rId14">
            <a:alphaModFix/>
          </a:blip>
          <a:srcRect/>
          <a:stretch/>
        </p:blipFill>
        <p:spPr>
          <a:xfrm>
            <a:off x="1425455" y="4308922"/>
            <a:ext cx="666300" cy="409200"/>
          </a:xfrm>
          <a:prstGeom prst="rect">
            <a:avLst/>
          </a:prstGeom>
          <a:noFill/>
          <a:ln>
            <a:noFill/>
          </a:ln>
        </p:spPr>
      </p:pic>
      <p:pic>
        <p:nvPicPr>
          <p:cNvPr id="551" name="Google Shape;551;p88"/>
          <p:cNvPicPr preferRelativeResize="0"/>
          <p:nvPr/>
        </p:nvPicPr>
        <p:blipFill rotWithShape="1">
          <a:blip r:embed="rId15">
            <a:alphaModFix/>
          </a:blip>
          <a:srcRect/>
          <a:stretch/>
        </p:blipFill>
        <p:spPr>
          <a:xfrm>
            <a:off x="5762141" y="3739981"/>
            <a:ext cx="567900" cy="506400"/>
          </a:xfrm>
          <a:prstGeom prst="rect">
            <a:avLst/>
          </a:prstGeom>
          <a:noFill/>
          <a:ln>
            <a:noFill/>
          </a:ln>
        </p:spPr>
      </p:pic>
      <p:pic>
        <p:nvPicPr>
          <p:cNvPr id="552" name="Google Shape;552;p88" descr="cncf_fujitsu.png"/>
          <p:cNvPicPr preferRelativeResize="0"/>
          <p:nvPr/>
        </p:nvPicPr>
        <p:blipFill rotWithShape="1">
          <a:blip r:embed="rId16">
            <a:alphaModFix/>
          </a:blip>
          <a:srcRect/>
          <a:stretch/>
        </p:blipFill>
        <p:spPr>
          <a:xfrm>
            <a:off x="6518769" y="3803431"/>
            <a:ext cx="617700" cy="379500"/>
          </a:xfrm>
          <a:prstGeom prst="rect">
            <a:avLst/>
          </a:prstGeom>
          <a:noFill/>
          <a:ln>
            <a:noFill/>
          </a:ln>
        </p:spPr>
      </p:pic>
      <p:pic>
        <p:nvPicPr>
          <p:cNvPr id="553" name="Google Shape;553;p88" descr="logo_cncf_mesosphere.png"/>
          <p:cNvPicPr preferRelativeResize="0"/>
          <p:nvPr/>
        </p:nvPicPr>
        <p:blipFill rotWithShape="1">
          <a:blip r:embed="rId17">
            <a:alphaModFix/>
          </a:blip>
          <a:srcRect/>
          <a:stretch/>
        </p:blipFill>
        <p:spPr>
          <a:xfrm>
            <a:off x="2905924" y="4325422"/>
            <a:ext cx="612300" cy="376200"/>
          </a:xfrm>
          <a:prstGeom prst="rect">
            <a:avLst/>
          </a:prstGeom>
          <a:noFill/>
          <a:ln>
            <a:noFill/>
          </a:ln>
        </p:spPr>
      </p:pic>
      <p:pic>
        <p:nvPicPr>
          <p:cNvPr id="554" name="Google Shape;554;p88" descr="cncf_logo_rh.png"/>
          <p:cNvPicPr preferRelativeResize="0"/>
          <p:nvPr/>
        </p:nvPicPr>
        <p:blipFill rotWithShape="1">
          <a:blip r:embed="rId18">
            <a:alphaModFix/>
          </a:blip>
          <a:srcRect/>
          <a:stretch/>
        </p:blipFill>
        <p:spPr>
          <a:xfrm>
            <a:off x="5579023" y="4259722"/>
            <a:ext cx="826500" cy="507600"/>
          </a:xfrm>
          <a:prstGeom prst="rect">
            <a:avLst/>
          </a:prstGeom>
          <a:noFill/>
          <a:ln>
            <a:noFill/>
          </a:ln>
        </p:spPr>
      </p:pic>
      <p:pic>
        <p:nvPicPr>
          <p:cNvPr id="555" name="Google Shape;555;p88" descr="cncf_logo_huawei.png"/>
          <p:cNvPicPr preferRelativeResize="0"/>
          <p:nvPr/>
        </p:nvPicPr>
        <p:blipFill rotWithShape="1">
          <a:blip r:embed="rId19">
            <a:alphaModFix/>
          </a:blip>
          <a:srcRect/>
          <a:stretch/>
        </p:blipFill>
        <p:spPr>
          <a:xfrm>
            <a:off x="8310725" y="3748531"/>
            <a:ext cx="796800" cy="489300"/>
          </a:xfrm>
          <a:prstGeom prst="rect">
            <a:avLst/>
          </a:prstGeom>
          <a:noFill/>
          <a:ln>
            <a:noFill/>
          </a:ln>
        </p:spPr>
      </p:pic>
      <p:pic>
        <p:nvPicPr>
          <p:cNvPr id="556" name="Google Shape;556;p8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528658" y="4337313"/>
            <a:ext cx="714299" cy="352417"/>
          </a:xfrm>
          <a:prstGeom prst="rect">
            <a:avLst/>
          </a:prstGeom>
          <a:noFill/>
          <a:ln>
            <a:noFill/>
          </a:ln>
        </p:spPr>
      </p:pic>
      <p:pic>
        <p:nvPicPr>
          <p:cNvPr id="557" name="Google Shape;557;p88" descr="DellTech_Logo_Prm_Blue_Gry_rgb[4].jpg"/>
          <p:cNvPicPr preferRelativeResize="0"/>
          <p:nvPr/>
        </p:nvPicPr>
        <p:blipFill rotWithShape="1">
          <a:blip r:embed="rId21">
            <a:alphaModFix/>
          </a:blip>
          <a:srcRect/>
          <a:stretch/>
        </p:blipFill>
        <p:spPr>
          <a:xfrm>
            <a:off x="4590913" y="3929431"/>
            <a:ext cx="982500" cy="127500"/>
          </a:xfrm>
          <a:prstGeom prst="rect">
            <a:avLst/>
          </a:prstGeom>
          <a:noFill/>
          <a:ln>
            <a:noFill/>
          </a:ln>
        </p:spPr>
      </p:pic>
      <p:pic>
        <p:nvPicPr>
          <p:cNvPr id="558" name="Google Shape;558;p8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10190" y="4302097"/>
            <a:ext cx="845699" cy="422849"/>
          </a:xfrm>
          <a:prstGeom prst="rect">
            <a:avLst/>
          </a:prstGeom>
          <a:noFill/>
          <a:ln>
            <a:noFill/>
          </a:ln>
        </p:spPr>
      </p:pic>
      <p:pic>
        <p:nvPicPr>
          <p:cNvPr id="559" name="Google Shape;559;p8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68426" y="4443063"/>
            <a:ext cx="864700" cy="140918"/>
          </a:xfrm>
          <a:prstGeom prst="rect">
            <a:avLst/>
          </a:prstGeom>
          <a:noFill/>
          <a:ln>
            <a:noFill/>
          </a:ln>
        </p:spPr>
      </p:pic>
      <p:pic>
        <p:nvPicPr>
          <p:cNvPr id="560" name="Google Shape;560;p8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641358" y="4254529"/>
            <a:ext cx="845698" cy="517986"/>
          </a:xfrm>
          <a:prstGeom prst="rect">
            <a:avLst/>
          </a:prstGeom>
          <a:noFill/>
          <a:ln>
            <a:noFill/>
          </a:ln>
        </p:spPr>
      </p:pic>
      <p:pic>
        <p:nvPicPr>
          <p:cNvPr id="561" name="Google Shape;561;p8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366091" y="4266488"/>
            <a:ext cx="679200" cy="494068"/>
          </a:xfrm>
          <a:prstGeom prst="rect">
            <a:avLst/>
          </a:prstGeom>
          <a:noFill/>
          <a:ln>
            <a:noFill/>
          </a:ln>
        </p:spPr>
      </p:pic>
      <p:pic>
        <p:nvPicPr>
          <p:cNvPr id="562" name="Google Shape;562;p88" descr="logo_AWS.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681729" y="3774134"/>
            <a:ext cx="714300" cy="438094"/>
          </a:xfrm>
          <a:prstGeom prst="rect">
            <a:avLst/>
          </a:prstGeom>
          <a:noFill/>
          <a:ln>
            <a:noFill/>
          </a:ln>
        </p:spPr>
      </p:pic>
      <p:pic>
        <p:nvPicPr>
          <p:cNvPr id="563" name="Google Shape;563;p8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84757" y="3810630"/>
            <a:ext cx="949500" cy="365103"/>
          </a:xfrm>
          <a:prstGeom prst="rect">
            <a:avLst/>
          </a:prstGeom>
          <a:noFill/>
          <a:ln>
            <a:noFill/>
          </a:ln>
        </p:spPr>
      </p:pic>
      <p:pic>
        <p:nvPicPr>
          <p:cNvPr id="564" name="Google Shape;564;p8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25197" y="3749159"/>
            <a:ext cx="796800" cy="488045"/>
          </a:xfrm>
          <a:prstGeom prst="rect">
            <a:avLst/>
          </a:prstGeom>
          <a:noFill/>
          <a:ln>
            <a:noFill/>
          </a:ln>
        </p:spPr>
      </p:pic>
      <p:pic>
        <p:nvPicPr>
          <p:cNvPr id="565" name="Google Shape;565;p8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37925" y="3896230"/>
            <a:ext cx="1355076" cy="193902"/>
          </a:xfrm>
          <a:prstGeom prst="rect">
            <a:avLst/>
          </a:prstGeom>
          <a:noFill/>
          <a:ln>
            <a:noFill/>
          </a:ln>
        </p:spPr>
      </p:pic>
      <p:pic>
        <p:nvPicPr>
          <p:cNvPr id="566" name="Google Shape;566;p8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7338" y="4372072"/>
            <a:ext cx="1224984" cy="282900"/>
          </a:xfrm>
          <a:prstGeom prst="rect">
            <a:avLst/>
          </a:prstGeom>
          <a:noFill/>
          <a:ln>
            <a:noFill/>
          </a:ln>
        </p:spPr>
      </p:pic>
      <p:pic>
        <p:nvPicPr>
          <p:cNvPr id="567" name="Google Shape;567;p8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214890" y="4295539"/>
            <a:ext cx="567900" cy="435965"/>
          </a:xfrm>
          <a:prstGeom prst="rect">
            <a:avLst/>
          </a:prstGeom>
          <a:noFill/>
          <a:ln>
            <a:noFill/>
          </a:ln>
        </p:spPr>
      </p:pic>
      <p:grpSp>
        <p:nvGrpSpPr>
          <p:cNvPr id="568" name="Google Shape;568;p88"/>
          <p:cNvGrpSpPr/>
          <p:nvPr/>
        </p:nvGrpSpPr>
        <p:grpSpPr>
          <a:xfrm>
            <a:off x="6662861" y="2638375"/>
            <a:ext cx="599100" cy="814100"/>
            <a:chOff x="7636002" y="2638375"/>
            <a:chExt cx="599100" cy="814100"/>
          </a:xfrm>
        </p:grpSpPr>
        <p:sp>
          <p:nvSpPr>
            <p:cNvPr id="569" name="Google Shape;569;p88"/>
            <p:cNvSpPr txBox="1"/>
            <p:nvPr/>
          </p:nvSpPr>
          <p:spPr>
            <a:xfrm>
              <a:off x="76360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Tooling</a:t>
              </a:r>
              <a:endParaRPr sz="700"/>
            </a:p>
          </p:txBody>
        </p:sp>
        <p:pic>
          <p:nvPicPr>
            <p:cNvPr id="570" name="Google Shape;570;p8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35998" y="2638375"/>
              <a:ext cx="399108" cy="506399"/>
            </a:xfrm>
            <a:prstGeom prst="rect">
              <a:avLst/>
            </a:prstGeom>
            <a:noFill/>
            <a:ln>
              <a:noFill/>
            </a:ln>
          </p:spPr>
        </p:pic>
      </p:grpSp>
      <p:grpSp>
        <p:nvGrpSpPr>
          <p:cNvPr id="571" name="Google Shape;571;p88"/>
          <p:cNvGrpSpPr/>
          <p:nvPr/>
        </p:nvGrpSpPr>
        <p:grpSpPr>
          <a:xfrm>
            <a:off x="5360338" y="2708825"/>
            <a:ext cx="714300" cy="713350"/>
            <a:chOff x="6427138" y="2708825"/>
            <a:chExt cx="714300" cy="713350"/>
          </a:xfrm>
        </p:grpSpPr>
        <p:pic>
          <p:nvPicPr>
            <p:cNvPr id="572" name="Google Shape;572;p8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74823" y="2708825"/>
              <a:ext cx="418929" cy="435949"/>
            </a:xfrm>
            <a:prstGeom prst="rect">
              <a:avLst/>
            </a:prstGeom>
            <a:noFill/>
            <a:ln>
              <a:noFill/>
            </a:ln>
          </p:spPr>
        </p:pic>
        <p:sp>
          <p:nvSpPr>
            <p:cNvPr id="573" name="Google Shape;573;p88"/>
            <p:cNvSpPr txBox="1"/>
            <p:nvPr/>
          </p:nvSpPr>
          <p:spPr>
            <a:xfrm>
              <a:off x="6427138" y="3076575"/>
              <a:ext cx="714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574" name="Google Shape;574;p88"/>
          <p:cNvGrpSpPr/>
          <p:nvPr/>
        </p:nvGrpSpPr>
        <p:grpSpPr>
          <a:xfrm>
            <a:off x="7271966" y="2573175"/>
            <a:ext cx="599100" cy="879300"/>
            <a:chOff x="7864602" y="2573175"/>
            <a:chExt cx="599100" cy="879300"/>
          </a:xfrm>
        </p:grpSpPr>
        <p:pic>
          <p:nvPicPr>
            <p:cNvPr id="575" name="Google Shape;575;p8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941101" y="2573175"/>
              <a:ext cx="446101" cy="551306"/>
            </a:xfrm>
            <a:prstGeom prst="rect">
              <a:avLst/>
            </a:prstGeom>
            <a:noFill/>
            <a:ln>
              <a:noFill/>
            </a:ln>
          </p:spPr>
        </p:pic>
        <p:sp>
          <p:nvSpPr>
            <p:cNvPr id="576" name="Google Shape;576;p88"/>
            <p:cNvSpPr txBox="1"/>
            <p:nvPr/>
          </p:nvSpPr>
          <p:spPr>
            <a:xfrm>
              <a:off x="78646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grpSp>
        <p:nvGrpSpPr>
          <p:cNvPr id="577" name="Google Shape;577;p88"/>
          <p:cNvGrpSpPr/>
          <p:nvPr/>
        </p:nvGrpSpPr>
        <p:grpSpPr>
          <a:xfrm>
            <a:off x="29074" y="1660091"/>
            <a:ext cx="1089300" cy="838907"/>
            <a:chOff x="88891" y="1678055"/>
            <a:chExt cx="1089300" cy="838907"/>
          </a:xfrm>
        </p:grpSpPr>
        <p:sp>
          <p:nvSpPr>
            <p:cNvPr id="578" name="Google Shape;578;p88"/>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579" name="Google Shape;579;p8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580" name="Google Shape;580;p88"/>
          <p:cNvGrpSpPr/>
          <p:nvPr/>
        </p:nvGrpSpPr>
        <p:grpSpPr>
          <a:xfrm>
            <a:off x="-13559" y="2519088"/>
            <a:ext cx="989400" cy="909999"/>
            <a:chOff x="138154" y="2595288"/>
            <a:chExt cx="989400" cy="909999"/>
          </a:xfrm>
        </p:grpSpPr>
        <p:sp>
          <p:nvSpPr>
            <p:cNvPr id="581" name="Google Shape;581;p88"/>
            <p:cNvSpPr txBox="1"/>
            <p:nvPr/>
          </p:nvSpPr>
          <p:spPr>
            <a:xfrm>
              <a:off x="138154" y="3204687"/>
              <a:ext cx="9894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582" name="Google Shape;582;p8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64479" y="2595288"/>
              <a:ext cx="736733" cy="623506"/>
            </a:xfrm>
            <a:prstGeom prst="rect">
              <a:avLst/>
            </a:prstGeom>
            <a:noFill/>
            <a:ln>
              <a:noFill/>
            </a:ln>
          </p:spPr>
        </p:pic>
      </p:grpSp>
      <p:grpSp>
        <p:nvGrpSpPr>
          <p:cNvPr id="583" name="Google Shape;583;p88"/>
          <p:cNvGrpSpPr/>
          <p:nvPr/>
        </p:nvGrpSpPr>
        <p:grpSpPr>
          <a:xfrm>
            <a:off x="4593435" y="1788450"/>
            <a:ext cx="634500" cy="654737"/>
            <a:chOff x="5698938" y="1788450"/>
            <a:chExt cx="634500" cy="654737"/>
          </a:xfrm>
        </p:grpSpPr>
        <p:sp>
          <p:nvSpPr>
            <p:cNvPr id="584" name="Google Shape;584;p88"/>
            <p:cNvSpPr txBox="1"/>
            <p:nvPr/>
          </p:nvSpPr>
          <p:spPr>
            <a:xfrm>
              <a:off x="5698938" y="2207088"/>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85" name="Google Shape;585;p8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815912" y="1788450"/>
              <a:ext cx="400550" cy="489550"/>
            </a:xfrm>
            <a:prstGeom prst="rect">
              <a:avLst/>
            </a:prstGeom>
            <a:noFill/>
            <a:ln>
              <a:noFill/>
            </a:ln>
          </p:spPr>
        </p:pic>
      </p:grpSp>
      <p:grpSp>
        <p:nvGrpSpPr>
          <p:cNvPr id="586" name="Google Shape;586;p88"/>
          <p:cNvGrpSpPr/>
          <p:nvPr/>
        </p:nvGrpSpPr>
        <p:grpSpPr>
          <a:xfrm>
            <a:off x="5266288" y="1788444"/>
            <a:ext cx="750000" cy="802943"/>
            <a:chOff x="6409288" y="1788444"/>
            <a:chExt cx="750000" cy="802943"/>
          </a:xfrm>
        </p:grpSpPr>
        <p:sp>
          <p:nvSpPr>
            <p:cNvPr id="587" name="Google Shape;587;p88"/>
            <p:cNvSpPr txBox="1"/>
            <p:nvPr/>
          </p:nvSpPr>
          <p:spPr>
            <a:xfrm>
              <a:off x="6409288" y="220708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588" name="Google Shape;588;p8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33002" y="1788444"/>
              <a:ext cx="502570" cy="489556"/>
            </a:xfrm>
            <a:prstGeom prst="rect">
              <a:avLst/>
            </a:prstGeom>
            <a:noFill/>
            <a:ln>
              <a:noFill/>
            </a:ln>
          </p:spPr>
        </p:pic>
      </p:grpSp>
      <p:grpSp>
        <p:nvGrpSpPr>
          <p:cNvPr id="589" name="Google Shape;589;p88"/>
          <p:cNvGrpSpPr/>
          <p:nvPr/>
        </p:nvGrpSpPr>
        <p:grpSpPr>
          <a:xfrm>
            <a:off x="1765048" y="1799350"/>
            <a:ext cx="567775" cy="643837"/>
            <a:chOff x="2793257" y="1799350"/>
            <a:chExt cx="567775" cy="643837"/>
          </a:xfrm>
        </p:grpSpPr>
        <p:sp>
          <p:nvSpPr>
            <p:cNvPr id="590" name="Google Shape;590;p88"/>
            <p:cNvSpPr txBox="1"/>
            <p:nvPr/>
          </p:nvSpPr>
          <p:spPr>
            <a:xfrm>
              <a:off x="2795145" y="2207088"/>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591" name="Google Shape;591;p8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793257" y="1799350"/>
              <a:ext cx="567775" cy="478650"/>
            </a:xfrm>
            <a:prstGeom prst="rect">
              <a:avLst/>
            </a:prstGeom>
            <a:noFill/>
            <a:ln>
              <a:noFill/>
            </a:ln>
          </p:spPr>
        </p:pic>
      </p:grpSp>
      <p:grpSp>
        <p:nvGrpSpPr>
          <p:cNvPr id="592" name="Google Shape;592;p88"/>
          <p:cNvGrpSpPr/>
          <p:nvPr/>
        </p:nvGrpSpPr>
        <p:grpSpPr>
          <a:xfrm>
            <a:off x="2371176" y="1775200"/>
            <a:ext cx="796800" cy="752600"/>
            <a:chOff x="3056975" y="1775200"/>
            <a:chExt cx="796800" cy="752600"/>
          </a:xfrm>
        </p:grpSpPr>
        <p:sp>
          <p:nvSpPr>
            <p:cNvPr id="593" name="Google Shape;593;p88"/>
            <p:cNvSpPr txBox="1"/>
            <p:nvPr/>
          </p:nvSpPr>
          <p:spPr>
            <a:xfrm>
              <a:off x="3056975" y="2207100"/>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594" name="Google Shape;594;p8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149175" y="1775200"/>
              <a:ext cx="612400" cy="426600"/>
            </a:xfrm>
            <a:prstGeom prst="rect">
              <a:avLst/>
            </a:prstGeom>
            <a:noFill/>
            <a:ln>
              <a:noFill/>
            </a:ln>
          </p:spPr>
        </p:pic>
      </p:grpSp>
      <p:grpSp>
        <p:nvGrpSpPr>
          <p:cNvPr id="595" name="Google Shape;595;p88"/>
          <p:cNvGrpSpPr/>
          <p:nvPr/>
        </p:nvGrpSpPr>
        <p:grpSpPr>
          <a:xfrm>
            <a:off x="1047495" y="1894491"/>
            <a:ext cx="679200" cy="611396"/>
            <a:chOff x="2038095" y="1894491"/>
            <a:chExt cx="679200" cy="611396"/>
          </a:xfrm>
        </p:grpSpPr>
        <p:sp>
          <p:nvSpPr>
            <p:cNvPr id="596" name="Google Shape;596;p88"/>
            <p:cNvSpPr txBox="1"/>
            <p:nvPr/>
          </p:nvSpPr>
          <p:spPr>
            <a:xfrm>
              <a:off x="2038095" y="2207088"/>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597" name="Google Shape;597;p8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109918" y="1894491"/>
              <a:ext cx="535553" cy="383509"/>
            </a:xfrm>
            <a:prstGeom prst="rect">
              <a:avLst/>
            </a:prstGeom>
            <a:noFill/>
            <a:ln>
              <a:noFill/>
            </a:ln>
          </p:spPr>
        </p:pic>
      </p:grpSp>
      <p:grpSp>
        <p:nvGrpSpPr>
          <p:cNvPr id="598" name="Google Shape;598;p88"/>
          <p:cNvGrpSpPr/>
          <p:nvPr/>
        </p:nvGrpSpPr>
        <p:grpSpPr>
          <a:xfrm>
            <a:off x="3206329" y="1799350"/>
            <a:ext cx="631200" cy="779737"/>
            <a:chOff x="4298941" y="1799350"/>
            <a:chExt cx="631200" cy="779737"/>
          </a:xfrm>
        </p:grpSpPr>
        <p:sp>
          <p:nvSpPr>
            <p:cNvPr id="599" name="Google Shape;599;p88"/>
            <p:cNvSpPr txBox="1"/>
            <p:nvPr/>
          </p:nvSpPr>
          <p:spPr>
            <a:xfrm>
              <a:off x="4298941" y="2207088"/>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0" name="Google Shape;600;p8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71389" y="1799350"/>
              <a:ext cx="286304" cy="478650"/>
            </a:xfrm>
            <a:prstGeom prst="rect">
              <a:avLst/>
            </a:prstGeom>
            <a:noFill/>
            <a:ln>
              <a:noFill/>
            </a:ln>
          </p:spPr>
        </p:pic>
      </p:grpSp>
      <p:grpSp>
        <p:nvGrpSpPr>
          <p:cNvPr id="601" name="Google Shape;601;p88"/>
          <p:cNvGrpSpPr/>
          <p:nvPr/>
        </p:nvGrpSpPr>
        <p:grpSpPr>
          <a:xfrm>
            <a:off x="3875882" y="1788700"/>
            <a:ext cx="679200" cy="763988"/>
            <a:chOff x="4963714" y="1788700"/>
            <a:chExt cx="679200" cy="763988"/>
          </a:xfrm>
        </p:grpSpPr>
        <p:sp>
          <p:nvSpPr>
            <p:cNvPr id="602" name="Google Shape;602;p88"/>
            <p:cNvSpPr txBox="1"/>
            <p:nvPr/>
          </p:nvSpPr>
          <p:spPr>
            <a:xfrm>
              <a:off x="4963714" y="220708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3" name="Google Shape;603;p8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65876" y="1788700"/>
              <a:ext cx="274877" cy="489300"/>
            </a:xfrm>
            <a:prstGeom prst="rect">
              <a:avLst/>
            </a:prstGeom>
            <a:noFill/>
            <a:ln>
              <a:noFill/>
            </a:ln>
          </p:spPr>
        </p:pic>
      </p:grpSp>
      <p:grpSp>
        <p:nvGrpSpPr>
          <p:cNvPr id="604" name="Google Shape;604;p88"/>
          <p:cNvGrpSpPr/>
          <p:nvPr/>
        </p:nvGrpSpPr>
        <p:grpSpPr>
          <a:xfrm>
            <a:off x="7881070" y="2691950"/>
            <a:ext cx="679200" cy="760525"/>
            <a:chOff x="8472634" y="2691950"/>
            <a:chExt cx="679200" cy="760525"/>
          </a:xfrm>
        </p:grpSpPr>
        <p:pic>
          <p:nvPicPr>
            <p:cNvPr id="605" name="Google Shape;605;p8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472634" y="2691950"/>
              <a:ext cx="679200" cy="316047"/>
            </a:xfrm>
            <a:prstGeom prst="rect">
              <a:avLst/>
            </a:prstGeom>
            <a:noFill/>
            <a:ln>
              <a:noFill/>
            </a:ln>
          </p:spPr>
        </p:pic>
        <p:sp>
          <p:nvSpPr>
            <p:cNvPr id="606" name="Google Shape;606;p88"/>
            <p:cNvSpPr txBox="1"/>
            <p:nvPr/>
          </p:nvSpPr>
          <p:spPr>
            <a:xfrm>
              <a:off x="8512684"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Metrics Spec</a:t>
              </a:r>
              <a:endParaRPr sz="700"/>
            </a:p>
          </p:txBody>
        </p:sp>
      </p:grpSp>
      <p:grpSp>
        <p:nvGrpSpPr>
          <p:cNvPr id="607" name="Google Shape;607;p88"/>
          <p:cNvGrpSpPr/>
          <p:nvPr/>
        </p:nvGrpSpPr>
        <p:grpSpPr>
          <a:xfrm>
            <a:off x="4182679" y="2908841"/>
            <a:ext cx="679200" cy="513334"/>
            <a:chOff x="4563679" y="2908841"/>
            <a:chExt cx="679200" cy="513334"/>
          </a:xfrm>
        </p:grpSpPr>
        <p:sp>
          <p:nvSpPr>
            <p:cNvPr id="608" name="Google Shape;608;p88"/>
            <p:cNvSpPr txBox="1"/>
            <p:nvPr/>
          </p:nvSpPr>
          <p:spPr>
            <a:xfrm>
              <a:off x="4563679" y="307657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609" name="Google Shape;609;p8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5346" y="2908841"/>
              <a:ext cx="495866" cy="127501"/>
            </a:xfrm>
            <a:prstGeom prst="rect">
              <a:avLst/>
            </a:prstGeom>
            <a:noFill/>
            <a:ln>
              <a:noFill/>
            </a:ln>
          </p:spPr>
        </p:pic>
      </p:grpSp>
      <p:grpSp>
        <p:nvGrpSpPr>
          <p:cNvPr id="610" name="Google Shape;610;p88"/>
          <p:cNvGrpSpPr/>
          <p:nvPr/>
        </p:nvGrpSpPr>
        <p:grpSpPr>
          <a:xfrm>
            <a:off x="8570275" y="2609150"/>
            <a:ext cx="617700" cy="843325"/>
            <a:chOff x="8494075" y="2609150"/>
            <a:chExt cx="617700" cy="843325"/>
          </a:xfrm>
        </p:grpSpPr>
        <p:sp>
          <p:nvSpPr>
            <p:cNvPr id="611" name="Google Shape;611;p88"/>
            <p:cNvSpPr txBox="1"/>
            <p:nvPr/>
          </p:nvSpPr>
          <p:spPr>
            <a:xfrm>
              <a:off x="8494075" y="3076575"/>
              <a:ext cx="617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Key/Value Store</a:t>
              </a:r>
              <a:endParaRPr sz="700">
                <a:solidFill>
                  <a:srgbClr val="606060"/>
                </a:solidFill>
                <a:highlight>
                  <a:srgbClr val="FFFFFF"/>
                </a:highlight>
              </a:endParaRPr>
            </a:p>
            <a:p>
              <a:pPr marL="0" lvl="0" indent="0" algn="l" rtl="0">
                <a:spcBef>
                  <a:spcPts val="0"/>
                </a:spcBef>
                <a:spcAft>
                  <a:spcPts val="0"/>
                </a:spcAft>
                <a:buNone/>
              </a:pPr>
              <a:endParaRPr sz="700">
                <a:solidFill>
                  <a:srgbClr val="606060"/>
                </a:solidFill>
                <a:highlight>
                  <a:srgbClr val="FFFFFF"/>
                </a:highlight>
              </a:endParaRPr>
            </a:p>
          </p:txBody>
        </p:sp>
        <p:pic>
          <p:nvPicPr>
            <p:cNvPr id="612" name="Google Shape;612;p8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54890" y="2609150"/>
              <a:ext cx="296068" cy="488050"/>
            </a:xfrm>
            <a:prstGeom prst="rect">
              <a:avLst/>
            </a:prstGeom>
            <a:noFill/>
            <a:ln>
              <a:noFill/>
            </a:ln>
          </p:spPr>
        </p:pic>
      </p:grpSp>
      <p:grpSp>
        <p:nvGrpSpPr>
          <p:cNvPr id="613" name="Google Shape;613;p88"/>
          <p:cNvGrpSpPr/>
          <p:nvPr/>
        </p:nvGrpSpPr>
        <p:grpSpPr>
          <a:xfrm>
            <a:off x="6018357" y="2722769"/>
            <a:ext cx="634500" cy="729706"/>
            <a:chOff x="6018357" y="2722769"/>
            <a:chExt cx="634500" cy="729706"/>
          </a:xfrm>
        </p:grpSpPr>
        <p:sp>
          <p:nvSpPr>
            <p:cNvPr id="614" name="Google Shape;614;p88"/>
            <p:cNvSpPr txBox="1"/>
            <p:nvPr/>
          </p:nvSpPr>
          <p:spPr>
            <a:xfrm>
              <a:off x="6018357" y="3076575"/>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Serverless</a:t>
              </a:r>
              <a:endParaRPr sz="700"/>
            </a:p>
          </p:txBody>
        </p:sp>
        <p:pic>
          <p:nvPicPr>
            <p:cNvPr id="615" name="Google Shape;615;p8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51657" y="2722769"/>
              <a:ext cx="567900" cy="383680"/>
            </a:xfrm>
            <a:prstGeom prst="rect">
              <a:avLst/>
            </a:prstGeom>
            <a:noFill/>
            <a:ln>
              <a:noFill/>
            </a:ln>
          </p:spPr>
        </p:pic>
      </p:grpSp>
    </p:spTree>
    <p:extLst>
      <p:ext uri="{BB962C8B-B14F-4D97-AF65-F5344CB8AC3E}">
        <p14:creationId xmlns:p14="http://schemas.microsoft.com/office/powerpoint/2010/main" val="179422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1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72 </a:t>
            </a:r>
            <a:r>
              <a:rPr lang="en-US" altLang="zh-CN" dirty="0" err="1"/>
              <a:t>家已认证的Kubernetes合作伙伴</a:t>
            </a:r>
            <a:endParaRPr dirty="0"/>
          </a:p>
        </p:txBody>
      </p:sp>
      <p:pic>
        <p:nvPicPr>
          <p:cNvPr id="1295" name="Google Shape;1295;p1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87435" y="1647281"/>
            <a:ext cx="432350" cy="275823"/>
          </a:xfrm>
          <a:prstGeom prst="rect">
            <a:avLst/>
          </a:prstGeom>
          <a:noFill/>
          <a:ln>
            <a:noFill/>
          </a:ln>
        </p:spPr>
      </p:pic>
      <p:pic>
        <p:nvPicPr>
          <p:cNvPr id="1296" name="Google Shape;1296;p11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54153" y="1573961"/>
            <a:ext cx="590675" cy="422462"/>
          </a:xfrm>
          <a:prstGeom prst="rect">
            <a:avLst/>
          </a:prstGeom>
          <a:noFill/>
          <a:ln>
            <a:noFill/>
          </a:ln>
        </p:spPr>
      </p:pic>
      <p:pic>
        <p:nvPicPr>
          <p:cNvPr id="1297" name="Google Shape;1297;p11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859670" y="1618765"/>
            <a:ext cx="432350" cy="332854"/>
          </a:xfrm>
          <a:prstGeom prst="rect">
            <a:avLst/>
          </a:prstGeom>
          <a:noFill/>
          <a:ln>
            <a:noFill/>
          </a:ln>
        </p:spPr>
      </p:pic>
      <p:pic>
        <p:nvPicPr>
          <p:cNvPr id="1298" name="Google Shape;1298;p11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265627" y="2301929"/>
            <a:ext cx="590675" cy="376850"/>
          </a:xfrm>
          <a:prstGeom prst="rect">
            <a:avLst/>
          </a:prstGeom>
          <a:noFill/>
          <a:ln>
            <a:noFill/>
          </a:ln>
        </p:spPr>
      </p:pic>
      <p:pic>
        <p:nvPicPr>
          <p:cNvPr id="1299" name="Google Shape;1299;p11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251868" y="3008083"/>
            <a:ext cx="635750" cy="261914"/>
          </a:xfrm>
          <a:prstGeom prst="rect">
            <a:avLst/>
          </a:prstGeom>
          <a:noFill/>
          <a:ln>
            <a:noFill/>
          </a:ln>
        </p:spPr>
      </p:pic>
      <p:pic>
        <p:nvPicPr>
          <p:cNvPr id="1300" name="Google Shape;1300;p11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551384" y="2964009"/>
            <a:ext cx="548700" cy="350063"/>
          </a:xfrm>
          <a:prstGeom prst="rect">
            <a:avLst/>
          </a:prstGeom>
          <a:noFill/>
          <a:ln>
            <a:noFill/>
          </a:ln>
        </p:spPr>
      </p:pic>
      <p:pic>
        <p:nvPicPr>
          <p:cNvPr id="1301" name="Google Shape;1301;p11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55503" y="3714188"/>
            <a:ext cx="779525" cy="182852"/>
          </a:xfrm>
          <a:prstGeom prst="rect">
            <a:avLst/>
          </a:prstGeom>
          <a:noFill/>
          <a:ln>
            <a:noFill/>
          </a:ln>
        </p:spPr>
      </p:pic>
      <p:pic>
        <p:nvPicPr>
          <p:cNvPr id="1302" name="Google Shape;1302;p11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538331" y="3616946"/>
            <a:ext cx="590675" cy="377336"/>
          </a:xfrm>
          <a:prstGeom prst="rect">
            <a:avLst/>
          </a:prstGeom>
          <a:noFill/>
          <a:ln>
            <a:noFill/>
          </a:ln>
        </p:spPr>
      </p:pic>
      <p:pic>
        <p:nvPicPr>
          <p:cNvPr id="1303" name="Google Shape;1303;p11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052491" y="3617181"/>
            <a:ext cx="590675" cy="376866"/>
          </a:xfrm>
          <a:prstGeom prst="rect">
            <a:avLst/>
          </a:prstGeom>
          <a:noFill/>
          <a:ln>
            <a:noFill/>
          </a:ln>
        </p:spPr>
      </p:pic>
      <p:pic>
        <p:nvPicPr>
          <p:cNvPr id="1304" name="Google Shape;1304;p11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70148" y="3641745"/>
            <a:ext cx="513725" cy="327737"/>
          </a:xfrm>
          <a:prstGeom prst="rect">
            <a:avLst/>
          </a:prstGeom>
          <a:noFill/>
          <a:ln>
            <a:noFill/>
          </a:ln>
        </p:spPr>
      </p:pic>
      <p:pic>
        <p:nvPicPr>
          <p:cNvPr id="1305" name="Google Shape;1305;p11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024228" y="4219016"/>
            <a:ext cx="548700" cy="350542"/>
          </a:xfrm>
          <a:prstGeom prst="rect">
            <a:avLst/>
          </a:prstGeom>
          <a:noFill/>
          <a:ln>
            <a:noFill/>
          </a:ln>
        </p:spPr>
      </p:pic>
      <p:pic>
        <p:nvPicPr>
          <p:cNvPr id="1306" name="Google Shape;1306;p11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55343" y="4191210"/>
            <a:ext cx="635750" cy="406155"/>
          </a:xfrm>
          <a:prstGeom prst="rect">
            <a:avLst/>
          </a:prstGeom>
          <a:noFill/>
          <a:ln>
            <a:noFill/>
          </a:ln>
        </p:spPr>
      </p:pic>
      <p:pic>
        <p:nvPicPr>
          <p:cNvPr id="1307" name="Google Shape;1307;p11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475942" y="4279843"/>
            <a:ext cx="661100" cy="228888"/>
          </a:xfrm>
          <a:prstGeom prst="rect">
            <a:avLst/>
          </a:prstGeom>
          <a:noFill/>
          <a:ln>
            <a:noFill/>
          </a:ln>
        </p:spPr>
      </p:pic>
      <p:pic>
        <p:nvPicPr>
          <p:cNvPr id="1308" name="Google Shape;1308;p11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344475" y="4218150"/>
            <a:ext cx="432350" cy="352274"/>
          </a:xfrm>
          <a:prstGeom prst="rect">
            <a:avLst/>
          </a:prstGeom>
          <a:noFill/>
          <a:ln>
            <a:noFill/>
          </a:ln>
        </p:spPr>
      </p:pic>
      <p:pic>
        <p:nvPicPr>
          <p:cNvPr id="1309" name="Google Shape;1309;p11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020802" y="2262622"/>
            <a:ext cx="635750" cy="455465"/>
          </a:xfrm>
          <a:prstGeom prst="rect">
            <a:avLst/>
          </a:prstGeom>
          <a:noFill/>
          <a:ln>
            <a:noFill/>
          </a:ln>
        </p:spPr>
      </p:pic>
      <p:pic>
        <p:nvPicPr>
          <p:cNvPr id="1310" name="Google Shape;1310;p11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312246" y="2232042"/>
            <a:ext cx="389995" cy="516625"/>
          </a:xfrm>
          <a:prstGeom prst="rect">
            <a:avLst/>
          </a:prstGeom>
          <a:noFill/>
          <a:ln>
            <a:noFill/>
          </a:ln>
        </p:spPr>
      </p:pic>
      <p:pic>
        <p:nvPicPr>
          <p:cNvPr id="1311" name="Google Shape;1311;p11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475061" y="3027905"/>
            <a:ext cx="661100" cy="222271"/>
          </a:xfrm>
          <a:prstGeom prst="rect">
            <a:avLst/>
          </a:prstGeom>
          <a:noFill/>
          <a:ln>
            <a:noFill/>
          </a:ln>
        </p:spPr>
      </p:pic>
      <p:pic>
        <p:nvPicPr>
          <p:cNvPr id="1312" name="Google Shape;1312;p11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836160" y="4113814"/>
            <a:ext cx="432350" cy="560946"/>
          </a:xfrm>
          <a:prstGeom prst="rect">
            <a:avLst/>
          </a:prstGeom>
          <a:noFill/>
          <a:ln>
            <a:noFill/>
          </a:ln>
        </p:spPr>
      </p:pic>
      <p:pic>
        <p:nvPicPr>
          <p:cNvPr id="1313" name="Google Shape;1313;p11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641602" y="2248179"/>
            <a:ext cx="473975" cy="484350"/>
          </a:xfrm>
          <a:prstGeom prst="rect">
            <a:avLst/>
          </a:prstGeom>
          <a:noFill/>
          <a:ln>
            <a:noFill/>
          </a:ln>
        </p:spPr>
      </p:pic>
      <p:pic>
        <p:nvPicPr>
          <p:cNvPr id="1314" name="Google Shape;1314;p11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28368" y="2354157"/>
            <a:ext cx="661100" cy="272394"/>
          </a:xfrm>
          <a:prstGeom prst="rect">
            <a:avLst/>
          </a:prstGeom>
          <a:noFill/>
          <a:ln>
            <a:noFill/>
          </a:ln>
        </p:spPr>
      </p:pic>
      <p:pic>
        <p:nvPicPr>
          <p:cNvPr id="1315" name="Google Shape;1315;p11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6627" y="1007568"/>
            <a:ext cx="635750" cy="223452"/>
          </a:xfrm>
          <a:prstGeom prst="rect">
            <a:avLst/>
          </a:prstGeom>
          <a:noFill/>
          <a:ln>
            <a:noFill/>
          </a:ln>
        </p:spPr>
      </p:pic>
      <p:pic>
        <p:nvPicPr>
          <p:cNvPr id="1316" name="Google Shape;1316;p11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232308" y="3632588"/>
            <a:ext cx="513725" cy="346052"/>
          </a:xfrm>
          <a:prstGeom prst="rect">
            <a:avLst/>
          </a:prstGeom>
          <a:noFill/>
          <a:ln>
            <a:noFill/>
          </a:ln>
        </p:spPr>
      </p:pic>
      <p:pic>
        <p:nvPicPr>
          <p:cNvPr id="1317" name="Google Shape;1317;p117"/>
          <p:cNvPicPr preferRelativeResize="0"/>
          <p:nvPr/>
        </p:nvPicPr>
        <p:blipFill>
          <a:blip r:embed="rId25">
            <a:alphaModFix/>
          </a:blip>
          <a:stretch>
            <a:fillRect/>
          </a:stretch>
        </p:blipFill>
        <p:spPr>
          <a:xfrm>
            <a:off x="8580475" y="4274997"/>
            <a:ext cx="474000" cy="238580"/>
          </a:xfrm>
          <a:prstGeom prst="rect">
            <a:avLst/>
          </a:prstGeom>
          <a:noFill/>
          <a:ln>
            <a:noFill/>
          </a:ln>
        </p:spPr>
      </p:pic>
      <p:pic>
        <p:nvPicPr>
          <p:cNvPr id="1318" name="Google Shape;1318;p11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782367" y="4216539"/>
            <a:ext cx="590675" cy="355496"/>
          </a:xfrm>
          <a:prstGeom prst="rect">
            <a:avLst/>
          </a:prstGeom>
          <a:noFill/>
          <a:ln>
            <a:noFill/>
          </a:ln>
        </p:spPr>
      </p:pic>
      <p:pic>
        <p:nvPicPr>
          <p:cNvPr id="1319" name="Google Shape;1319;p11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568601" y="1028588"/>
            <a:ext cx="930200" cy="181410"/>
          </a:xfrm>
          <a:prstGeom prst="rect">
            <a:avLst/>
          </a:prstGeom>
          <a:noFill/>
          <a:ln>
            <a:noFill/>
          </a:ln>
        </p:spPr>
      </p:pic>
      <p:pic>
        <p:nvPicPr>
          <p:cNvPr id="1320" name="Google Shape;1320;p11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730292" y="3016238"/>
            <a:ext cx="635701" cy="245605"/>
          </a:xfrm>
          <a:prstGeom prst="rect">
            <a:avLst/>
          </a:prstGeom>
          <a:noFill/>
          <a:ln>
            <a:noFill/>
          </a:ln>
        </p:spPr>
      </p:pic>
      <p:pic>
        <p:nvPicPr>
          <p:cNvPr id="1321" name="Google Shape;1321;p11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7136" y="3004109"/>
            <a:ext cx="819076" cy="269863"/>
          </a:xfrm>
          <a:prstGeom prst="rect">
            <a:avLst/>
          </a:prstGeom>
          <a:noFill/>
          <a:ln>
            <a:noFill/>
          </a:ln>
        </p:spPr>
      </p:pic>
      <p:pic>
        <p:nvPicPr>
          <p:cNvPr id="1322" name="Google Shape;1322;p117"/>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649452" y="1004306"/>
            <a:ext cx="821724" cy="229975"/>
          </a:xfrm>
          <a:prstGeom prst="rect">
            <a:avLst/>
          </a:prstGeom>
          <a:noFill/>
          <a:ln>
            <a:noFill/>
          </a:ln>
        </p:spPr>
      </p:pic>
      <p:pic>
        <p:nvPicPr>
          <p:cNvPr id="1323" name="Google Shape;1323;p11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22140" y="1057227"/>
            <a:ext cx="867549" cy="124133"/>
          </a:xfrm>
          <a:prstGeom prst="rect">
            <a:avLst/>
          </a:prstGeom>
          <a:noFill/>
          <a:ln>
            <a:noFill/>
          </a:ln>
        </p:spPr>
      </p:pic>
      <p:pic>
        <p:nvPicPr>
          <p:cNvPr id="1324" name="Google Shape;1324;p11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008435" y="2382944"/>
            <a:ext cx="930200" cy="214819"/>
          </a:xfrm>
          <a:prstGeom prst="rect">
            <a:avLst/>
          </a:prstGeom>
          <a:noFill/>
          <a:ln>
            <a:noFill/>
          </a:ln>
        </p:spPr>
      </p:pic>
      <p:pic>
        <p:nvPicPr>
          <p:cNvPr id="1325" name="Google Shape;1325;p11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6200" y="877119"/>
            <a:ext cx="590665" cy="484350"/>
          </a:xfrm>
          <a:prstGeom prst="rect">
            <a:avLst/>
          </a:prstGeom>
          <a:noFill/>
          <a:ln>
            <a:noFill/>
          </a:ln>
        </p:spPr>
      </p:pic>
      <p:pic>
        <p:nvPicPr>
          <p:cNvPr id="1326" name="Google Shape;1326;p11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08685" y="2363106"/>
            <a:ext cx="867550" cy="254497"/>
          </a:xfrm>
          <a:prstGeom prst="rect">
            <a:avLst/>
          </a:prstGeom>
          <a:noFill/>
          <a:ln>
            <a:noFill/>
          </a:ln>
        </p:spPr>
      </p:pic>
      <p:pic>
        <p:nvPicPr>
          <p:cNvPr id="1327" name="Google Shape;1327;p11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28236" y="1562818"/>
            <a:ext cx="661100" cy="444748"/>
          </a:xfrm>
          <a:prstGeom prst="rect">
            <a:avLst/>
          </a:prstGeom>
          <a:noFill/>
          <a:ln>
            <a:noFill/>
          </a:ln>
        </p:spPr>
      </p:pic>
      <p:pic>
        <p:nvPicPr>
          <p:cNvPr id="1328" name="Google Shape;1328;p11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780360" y="4243913"/>
            <a:ext cx="867550" cy="300749"/>
          </a:xfrm>
          <a:prstGeom prst="rect">
            <a:avLst/>
          </a:prstGeom>
          <a:noFill/>
          <a:ln>
            <a:noFill/>
          </a:ln>
        </p:spPr>
      </p:pic>
      <p:pic>
        <p:nvPicPr>
          <p:cNvPr id="1329" name="Google Shape;1329;p11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375428" y="1647279"/>
            <a:ext cx="725851" cy="275825"/>
          </a:xfrm>
          <a:prstGeom prst="rect">
            <a:avLst/>
          </a:prstGeom>
          <a:noFill/>
          <a:ln>
            <a:noFill/>
          </a:ln>
        </p:spPr>
      </p:pic>
      <p:pic>
        <p:nvPicPr>
          <p:cNvPr id="1330" name="Google Shape;1330;p11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481637" y="850839"/>
            <a:ext cx="590675" cy="536910"/>
          </a:xfrm>
          <a:prstGeom prst="rect">
            <a:avLst/>
          </a:prstGeom>
          <a:noFill/>
          <a:ln>
            <a:noFill/>
          </a:ln>
        </p:spPr>
      </p:pic>
      <p:pic>
        <p:nvPicPr>
          <p:cNvPr id="1331" name="Google Shape;1331;p11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184688" y="1671896"/>
            <a:ext cx="819075" cy="226592"/>
          </a:xfrm>
          <a:prstGeom prst="rect">
            <a:avLst/>
          </a:prstGeom>
          <a:noFill/>
          <a:ln>
            <a:noFill/>
          </a:ln>
        </p:spPr>
      </p:pic>
      <p:pic>
        <p:nvPicPr>
          <p:cNvPr id="1332" name="Google Shape;1332;p11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8121" y="2270764"/>
            <a:ext cx="698000" cy="439180"/>
          </a:xfrm>
          <a:prstGeom prst="rect">
            <a:avLst/>
          </a:prstGeom>
          <a:noFill/>
          <a:ln>
            <a:noFill/>
          </a:ln>
        </p:spPr>
      </p:pic>
      <p:pic>
        <p:nvPicPr>
          <p:cNvPr id="1333" name="Google Shape;1333;p11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481700" y="2940142"/>
            <a:ext cx="590675" cy="397796"/>
          </a:xfrm>
          <a:prstGeom prst="rect">
            <a:avLst/>
          </a:prstGeom>
          <a:noFill/>
          <a:ln>
            <a:noFill/>
          </a:ln>
        </p:spPr>
      </p:pic>
      <p:pic>
        <p:nvPicPr>
          <p:cNvPr id="1334" name="Google Shape;1334;p11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98254" y="2260009"/>
            <a:ext cx="635750" cy="460690"/>
          </a:xfrm>
          <a:prstGeom prst="rect">
            <a:avLst/>
          </a:prstGeom>
          <a:noFill/>
          <a:ln>
            <a:noFill/>
          </a:ln>
        </p:spPr>
      </p:pic>
      <p:pic>
        <p:nvPicPr>
          <p:cNvPr id="1335" name="Google Shape;1335;p11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392953" y="1577270"/>
            <a:ext cx="432350" cy="415845"/>
          </a:xfrm>
          <a:prstGeom prst="rect">
            <a:avLst/>
          </a:prstGeom>
          <a:noFill/>
          <a:ln>
            <a:noFill/>
          </a:ln>
        </p:spPr>
      </p:pic>
      <p:pic>
        <p:nvPicPr>
          <p:cNvPr id="1336" name="Google Shape;1336;p11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08712" y="1723010"/>
            <a:ext cx="867550" cy="124364"/>
          </a:xfrm>
          <a:prstGeom prst="rect">
            <a:avLst/>
          </a:prstGeom>
          <a:noFill/>
          <a:ln>
            <a:noFill/>
          </a:ln>
        </p:spPr>
      </p:pic>
      <p:pic>
        <p:nvPicPr>
          <p:cNvPr id="1337" name="Google Shape;1337;p11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746468" y="3664845"/>
            <a:ext cx="819075" cy="281538"/>
          </a:xfrm>
          <a:prstGeom prst="rect">
            <a:avLst/>
          </a:prstGeom>
          <a:noFill/>
          <a:ln>
            <a:noFill/>
          </a:ln>
        </p:spPr>
      </p:pic>
      <p:pic>
        <p:nvPicPr>
          <p:cNvPr id="1338" name="Google Shape;1338;p11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984259" y="4167654"/>
            <a:ext cx="590675" cy="453267"/>
          </a:xfrm>
          <a:prstGeom prst="rect">
            <a:avLst/>
          </a:prstGeom>
          <a:noFill/>
          <a:ln>
            <a:noFill/>
          </a:ln>
        </p:spPr>
      </p:pic>
      <p:pic>
        <p:nvPicPr>
          <p:cNvPr id="1339" name="Google Shape;1339;p11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8477" y="3586639"/>
            <a:ext cx="513725" cy="437950"/>
          </a:xfrm>
          <a:prstGeom prst="rect">
            <a:avLst/>
          </a:prstGeom>
          <a:noFill/>
          <a:ln>
            <a:noFill/>
          </a:ln>
        </p:spPr>
      </p:pic>
      <p:pic>
        <p:nvPicPr>
          <p:cNvPr id="1340" name="Google Shape;1340;p11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98526" y="4260958"/>
            <a:ext cx="930200" cy="266659"/>
          </a:xfrm>
          <a:prstGeom prst="rect">
            <a:avLst/>
          </a:prstGeom>
          <a:noFill/>
          <a:ln>
            <a:noFill/>
          </a:ln>
        </p:spPr>
      </p:pic>
      <p:pic>
        <p:nvPicPr>
          <p:cNvPr id="1341" name="Google Shape;1341;p11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972745" y="1574159"/>
            <a:ext cx="336800" cy="422066"/>
          </a:xfrm>
          <a:prstGeom prst="rect">
            <a:avLst/>
          </a:prstGeom>
          <a:noFill/>
          <a:ln>
            <a:noFill/>
          </a:ln>
        </p:spPr>
      </p:pic>
      <p:pic>
        <p:nvPicPr>
          <p:cNvPr id="1342" name="Google Shape;1342;p11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686137" y="2278493"/>
            <a:ext cx="473975" cy="423722"/>
          </a:xfrm>
          <a:prstGeom prst="rect">
            <a:avLst/>
          </a:prstGeom>
          <a:noFill/>
          <a:ln>
            <a:noFill/>
          </a:ln>
        </p:spPr>
      </p:pic>
      <p:pic>
        <p:nvPicPr>
          <p:cNvPr id="1343" name="Google Shape;1343;p11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845627" y="2931925"/>
            <a:ext cx="513726" cy="414230"/>
          </a:xfrm>
          <a:prstGeom prst="rect">
            <a:avLst/>
          </a:prstGeom>
          <a:noFill/>
          <a:ln>
            <a:noFill/>
          </a:ln>
        </p:spPr>
      </p:pic>
      <p:pic>
        <p:nvPicPr>
          <p:cNvPr id="1344" name="Google Shape;1344;p11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232075" y="1061716"/>
            <a:ext cx="867550" cy="115155"/>
          </a:xfrm>
          <a:prstGeom prst="rect">
            <a:avLst/>
          </a:prstGeom>
          <a:noFill/>
          <a:ln>
            <a:noFill/>
          </a:ln>
        </p:spPr>
      </p:pic>
      <p:pic>
        <p:nvPicPr>
          <p:cNvPr id="1345" name="Google Shape;1345;p11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854374" y="2301679"/>
            <a:ext cx="259119" cy="377350"/>
          </a:xfrm>
          <a:prstGeom prst="rect">
            <a:avLst/>
          </a:prstGeom>
          <a:noFill/>
          <a:ln>
            <a:noFill/>
          </a:ln>
        </p:spPr>
      </p:pic>
      <p:pic>
        <p:nvPicPr>
          <p:cNvPr id="1346" name="Google Shape;1346;p11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347" name="Google Shape;1347;p11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15792" y="2999060"/>
            <a:ext cx="548700" cy="279960"/>
          </a:xfrm>
          <a:prstGeom prst="rect">
            <a:avLst/>
          </a:prstGeom>
          <a:noFill/>
          <a:ln>
            <a:noFill/>
          </a:ln>
        </p:spPr>
      </p:pic>
      <p:pic>
        <p:nvPicPr>
          <p:cNvPr id="1348" name="Google Shape;1348;p11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3827" y="1688300"/>
            <a:ext cx="930200" cy="193784"/>
          </a:xfrm>
          <a:prstGeom prst="rect">
            <a:avLst/>
          </a:prstGeom>
          <a:noFill/>
          <a:ln>
            <a:noFill/>
          </a:ln>
        </p:spPr>
      </p:pic>
      <p:pic>
        <p:nvPicPr>
          <p:cNvPr id="1349" name="Google Shape;1349;p11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54326" y="1053905"/>
            <a:ext cx="867549" cy="130777"/>
          </a:xfrm>
          <a:prstGeom prst="rect">
            <a:avLst/>
          </a:prstGeom>
          <a:noFill/>
          <a:ln>
            <a:noFill/>
          </a:ln>
        </p:spPr>
      </p:pic>
      <p:pic>
        <p:nvPicPr>
          <p:cNvPr id="1350" name="Google Shape;1350;p11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668845" y="3633435"/>
            <a:ext cx="698001" cy="344358"/>
          </a:xfrm>
          <a:prstGeom prst="rect">
            <a:avLst/>
          </a:prstGeom>
          <a:noFill/>
          <a:ln>
            <a:noFill/>
          </a:ln>
        </p:spPr>
      </p:pic>
      <p:pic>
        <p:nvPicPr>
          <p:cNvPr id="1351" name="Google Shape;1351;p117"/>
          <p:cNvPicPr preferRelativeResize="0"/>
          <p:nvPr/>
        </p:nvPicPr>
        <p:blipFill rotWithShape="1">
          <a:blip r:embed="rId59">
            <a:alphaModFix/>
          </a:blip>
          <a:srcRect/>
          <a:stretch/>
        </p:blipFill>
        <p:spPr>
          <a:xfrm>
            <a:off x="2849335" y="3610614"/>
            <a:ext cx="635700" cy="390000"/>
          </a:xfrm>
          <a:prstGeom prst="rect">
            <a:avLst/>
          </a:prstGeom>
          <a:noFill/>
          <a:ln>
            <a:noFill/>
          </a:ln>
        </p:spPr>
      </p:pic>
      <p:pic>
        <p:nvPicPr>
          <p:cNvPr id="1352" name="Google Shape;1352;p11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003326" y="2927791"/>
            <a:ext cx="432350" cy="422499"/>
          </a:xfrm>
          <a:prstGeom prst="rect">
            <a:avLst/>
          </a:prstGeom>
          <a:noFill/>
          <a:ln>
            <a:noFill/>
          </a:ln>
        </p:spPr>
      </p:pic>
      <p:pic>
        <p:nvPicPr>
          <p:cNvPr id="1353" name="Google Shape;1353;p11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30938" y="1020554"/>
            <a:ext cx="777900" cy="197479"/>
          </a:xfrm>
          <a:prstGeom prst="rect">
            <a:avLst/>
          </a:prstGeom>
          <a:noFill/>
          <a:ln>
            <a:noFill/>
          </a:ln>
        </p:spPr>
      </p:pic>
      <p:pic>
        <p:nvPicPr>
          <p:cNvPr id="1354" name="Google Shape;1354;p11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658563" y="975292"/>
            <a:ext cx="636000" cy="288004"/>
          </a:xfrm>
          <a:prstGeom prst="rect">
            <a:avLst/>
          </a:prstGeom>
          <a:noFill/>
          <a:ln>
            <a:noFill/>
          </a:ln>
        </p:spPr>
      </p:pic>
      <p:pic>
        <p:nvPicPr>
          <p:cNvPr id="1355" name="Google Shape;1355;p11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087175" y="3723957"/>
            <a:ext cx="998600" cy="163315"/>
          </a:xfrm>
          <a:prstGeom prst="rect">
            <a:avLst/>
          </a:prstGeom>
          <a:noFill/>
          <a:ln>
            <a:noFill/>
          </a:ln>
        </p:spPr>
      </p:pic>
      <p:pic>
        <p:nvPicPr>
          <p:cNvPr id="1356" name="Google Shape;1356;p11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081639" y="3697816"/>
            <a:ext cx="867550" cy="215595"/>
          </a:xfrm>
          <a:prstGeom prst="rect">
            <a:avLst/>
          </a:prstGeom>
          <a:noFill/>
          <a:ln>
            <a:noFill/>
          </a:ln>
        </p:spPr>
      </p:pic>
      <p:pic>
        <p:nvPicPr>
          <p:cNvPr id="1357" name="Google Shape;1357;p117"/>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087172" y="1643097"/>
            <a:ext cx="998600" cy="284191"/>
          </a:xfrm>
          <a:prstGeom prst="rect">
            <a:avLst/>
          </a:prstGeom>
          <a:noFill/>
          <a:ln>
            <a:noFill/>
          </a:ln>
        </p:spPr>
      </p:pic>
      <p:pic>
        <p:nvPicPr>
          <p:cNvPr id="1358" name="Google Shape;1358;p11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100859" y="2981714"/>
            <a:ext cx="513725" cy="314653"/>
          </a:xfrm>
          <a:prstGeom prst="rect">
            <a:avLst/>
          </a:prstGeom>
          <a:noFill/>
          <a:ln>
            <a:noFill/>
          </a:ln>
        </p:spPr>
      </p:pic>
      <p:pic>
        <p:nvPicPr>
          <p:cNvPr id="1359" name="Google Shape;1359;p117"/>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090768" y="2382864"/>
            <a:ext cx="777900" cy="214981"/>
          </a:xfrm>
          <a:prstGeom prst="rect">
            <a:avLst/>
          </a:prstGeom>
          <a:noFill/>
          <a:ln>
            <a:noFill/>
          </a:ln>
        </p:spPr>
      </p:pic>
      <p:pic>
        <p:nvPicPr>
          <p:cNvPr id="1360" name="Google Shape;1360;p11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588337" y="3587316"/>
            <a:ext cx="390000" cy="436596"/>
          </a:xfrm>
          <a:prstGeom prst="rect">
            <a:avLst/>
          </a:prstGeom>
          <a:noFill/>
          <a:ln>
            <a:noFill/>
          </a:ln>
        </p:spPr>
      </p:pic>
      <p:pic>
        <p:nvPicPr>
          <p:cNvPr id="1361" name="Google Shape;1361;p11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603193" y="1694402"/>
            <a:ext cx="867551" cy="181579"/>
          </a:xfrm>
          <a:prstGeom prst="rect">
            <a:avLst/>
          </a:prstGeom>
          <a:noFill/>
          <a:ln>
            <a:noFill/>
          </a:ln>
        </p:spPr>
      </p:pic>
      <p:pic>
        <p:nvPicPr>
          <p:cNvPr id="1362" name="Google Shape;1362;p11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031919" y="2983159"/>
            <a:ext cx="698000" cy="311762"/>
          </a:xfrm>
          <a:prstGeom prst="rect">
            <a:avLst/>
          </a:prstGeom>
          <a:noFill/>
          <a:ln>
            <a:noFill/>
          </a:ln>
        </p:spPr>
      </p:pic>
      <p:pic>
        <p:nvPicPr>
          <p:cNvPr id="1363" name="Google Shape;1363;p11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5880200" y="3020990"/>
            <a:ext cx="1104951" cy="236100"/>
          </a:xfrm>
          <a:prstGeom prst="rect">
            <a:avLst/>
          </a:prstGeom>
          <a:noFill/>
          <a:ln>
            <a:noFill/>
          </a:ln>
        </p:spPr>
      </p:pic>
    </p:spTree>
    <p:extLst>
      <p:ext uri="{BB962C8B-B14F-4D97-AF65-F5344CB8AC3E}">
        <p14:creationId xmlns:p14="http://schemas.microsoft.com/office/powerpoint/2010/main" val="1749703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2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66 </a:t>
            </a:r>
            <a:r>
              <a:rPr lang="en-US" altLang="zh-CN" dirty="0" err="1"/>
              <a:t>家KCSP合作伙伴</a:t>
            </a:r>
            <a:endParaRPr dirty="0"/>
          </a:p>
        </p:txBody>
      </p:sp>
      <p:pic>
        <p:nvPicPr>
          <p:cNvPr id="1391" name="Google Shape;1391;p1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88703" y="956561"/>
            <a:ext cx="760375" cy="393307"/>
          </a:xfrm>
          <a:prstGeom prst="rect">
            <a:avLst/>
          </a:prstGeom>
          <a:noFill/>
          <a:ln>
            <a:noFill/>
          </a:ln>
        </p:spPr>
      </p:pic>
      <p:pic>
        <p:nvPicPr>
          <p:cNvPr id="1392" name="Google Shape;1392;p12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82333" y="999552"/>
            <a:ext cx="1181249" cy="307325"/>
          </a:xfrm>
          <a:prstGeom prst="rect">
            <a:avLst/>
          </a:prstGeom>
          <a:noFill/>
          <a:ln>
            <a:noFill/>
          </a:ln>
        </p:spPr>
      </p:pic>
      <p:pic>
        <p:nvPicPr>
          <p:cNvPr id="1393" name="Google Shape;1393;p12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188477" y="1481987"/>
            <a:ext cx="836200" cy="302326"/>
          </a:xfrm>
          <a:prstGeom prst="rect">
            <a:avLst/>
          </a:prstGeom>
          <a:noFill/>
          <a:ln>
            <a:noFill/>
          </a:ln>
        </p:spPr>
      </p:pic>
      <p:pic>
        <p:nvPicPr>
          <p:cNvPr id="1394" name="Google Shape;1394;p12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395" name="Google Shape;1395;p12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529855" y="1887836"/>
            <a:ext cx="536375" cy="561676"/>
          </a:xfrm>
          <a:prstGeom prst="rect">
            <a:avLst/>
          </a:prstGeom>
          <a:noFill/>
          <a:ln>
            <a:noFill/>
          </a:ln>
        </p:spPr>
      </p:pic>
      <p:pic>
        <p:nvPicPr>
          <p:cNvPr id="1396" name="Google Shape;1396;p12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372593" y="2460765"/>
            <a:ext cx="536375" cy="487595"/>
          </a:xfrm>
          <a:prstGeom prst="rect">
            <a:avLst/>
          </a:prstGeom>
          <a:noFill/>
          <a:ln>
            <a:noFill/>
          </a:ln>
        </p:spPr>
      </p:pic>
      <p:pic>
        <p:nvPicPr>
          <p:cNvPr id="1397" name="Google Shape;1397;p12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966221" y="2580638"/>
            <a:ext cx="948700" cy="247850"/>
          </a:xfrm>
          <a:prstGeom prst="rect">
            <a:avLst/>
          </a:prstGeom>
          <a:noFill/>
          <a:ln>
            <a:noFill/>
          </a:ln>
        </p:spPr>
      </p:pic>
      <p:pic>
        <p:nvPicPr>
          <p:cNvPr id="1398" name="Google Shape;1398;p12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113187" y="3081305"/>
            <a:ext cx="836200" cy="162990"/>
          </a:xfrm>
          <a:prstGeom prst="rect">
            <a:avLst/>
          </a:prstGeom>
          <a:noFill/>
          <a:ln>
            <a:noFill/>
          </a:ln>
        </p:spPr>
      </p:pic>
      <p:pic>
        <p:nvPicPr>
          <p:cNvPr id="1399" name="Google Shape;1399;p12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93537" y="3894947"/>
            <a:ext cx="698000" cy="283513"/>
          </a:xfrm>
          <a:prstGeom prst="rect">
            <a:avLst/>
          </a:prstGeom>
          <a:noFill/>
          <a:ln>
            <a:noFill/>
          </a:ln>
        </p:spPr>
      </p:pic>
      <p:pic>
        <p:nvPicPr>
          <p:cNvPr id="1400" name="Google Shape;1400;p121"/>
          <p:cNvPicPr preferRelativeResize="0"/>
          <p:nvPr/>
        </p:nvPicPr>
        <p:blipFill rotWithShape="1">
          <a:blip r:embed="rId12"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401" name="Google Shape;1401;p12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56870" y="2460750"/>
            <a:ext cx="536375" cy="487626"/>
          </a:xfrm>
          <a:prstGeom prst="rect">
            <a:avLst/>
          </a:prstGeom>
          <a:noFill/>
          <a:ln>
            <a:noFill/>
          </a:ln>
        </p:spPr>
      </p:pic>
      <p:pic>
        <p:nvPicPr>
          <p:cNvPr id="1402" name="Google Shape;1402;p12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111383" y="4279208"/>
            <a:ext cx="635700" cy="524700"/>
          </a:xfrm>
          <a:prstGeom prst="rect">
            <a:avLst/>
          </a:prstGeom>
          <a:noFill/>
          <a:ln>
            <a:noFill/>
          </a:ln>
        </p:spPr>
      </p:pic>
      <p:pic>
        <p:nvPicPr>
          <p:cNvPr id="1403" name="Google Shape;1403;p12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9349" y="3493297"/>
            <a:ext cx="707100" cy="144600"/>
          </a:xfrm>
          <a:prstGeom prst="rect">
            <a:avLst/>
          </a:prstGeom>
          <a:noFill/>
          <a:ln>
            <a:noFill/>
          </a:ln>
        </p:spPr>
      </p:pic>
      <p:pic>
        <p:nvPicPr>
          <p:cNvPr id="1404" name="Google Shape;1404;p12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707088" y="3839868"/>
            <a:ext cx="594150" cy="393671"/>
          </a:xfrm>
          <a:prstGeom prst="rect">
            <a:avLst/>
          </a:prstGeom>
          <a:noFill/>
          <a:ln>
            <a:noFill/>
          </a:ln>
        </p:spPr>
      </p:pic>
      <p:pic>
        <p:nvPicPr>
          <p:cNvPr id="1405" name="Google Shape;1405;p121"/>
          <p:cNvPicPr preferRelativeResize="0"/>
          <p:nvPr/>
        </p:nvPicPr>
        <p:blipFill rotWithShape="1">
          <a:blip r:embed="rId17" cstate="print">
            <a:alphaModFix/>
            <a:extLst>
              <a:ext uri="{28A0092B-C50C-407E-A947-70E740481C1C}">
                <a14:useLocalDpi xmlns:a14="http://schemas.microsoft.com/office/drawing/2010/main"/>
              </a:ext>
            </a:extLst>
          </a:blip>
          <a:srcRect l="13190" t="6112" r="6867"/>
          <a:stretch/>
        </p:blipFill>
        <p:spPr>
          <a:xfrm>
            <a:off x="2444161" y="1882329"/>
            <a:ext cx="536375" cy="572688"/>
          </a:xfrm>
          <a:prstGeom prst="rect">
            <a:avLst/>
          </a:prstGeom>
          <a:noFill/>
          <a:ln>
            <a:noFill/>
          </a:ln>
        </p:spPr>
      </p:pic>
      <p:pic>
        <p:nvPicPr>
          <p:cNvPr id="1406" name="Google Shape;1406;p12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264225" y="2997342"/>
            <a:ext cx="908075" cy="330917"/>
          </a:xfrm>
          <a:prstGeom prst="rect">
            <a:avLst/>
          </a:prstGeom>
          <a:noFill/>
          <a:ln>
            <a:noFill/>
          </a:ln>
        </p:spPr>
      </p:pic>
      <p:pic>
        <p:nvPicPr>
          <p:cNvPr id="1407" name="Google Shape;1407;p121"/>
          <p:cNvPicPr preferRelativeResize="0"/>
          <p:nvPr/>
        </p:nvPicPr>
        <p:blipFill rotWithShape="1">
          <a:blip r:embed="rId19" cstate="print">
            <a:alphaModFix/>
            <a:extLst>
              <a:ext uri="{28A0092B-C50C-407E-A947-70E740481C1C}">
                <a14:useLocalDpi xmlns:a14="http://schemas.microsoft.com/office/drawing/2010/main"/>
              </a:ext>
            </a:extLst>
          </a:blip>
          <a:srcRect t="11006" b="12188"/>
          <a:stretch/>
        </p:blipFill>
        <p:spPr>
          <a:xfrm>
            <a:off x="3263127" y="1397588"/>
            <a:ext cx="674825" cy="471124"/>
          </a:xfrm>
          <a:prstGeom prst="rect">
            <a:avLst/>
          </a:prstGeom>
          <a:noFill/>
          <a:ln>
            <a:noFill/>
          </a:ln>
        </p:spPr>
      </p:pic>
      <p:pic>
        <p:nvPicPr>
          <p:cNvPr id="1408" name="Google Shape;1408;p12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8568099" y="2485593"/>
            <a:ext cx="459900" cy="437940"/>
          </a:xfrm>
          <a:prstGeom prst="rect">
            <a:avLst/>
          </a:prstGeom>
          <a:noFill/>
          <a:ln>
            <a:noFill/>
          </a:ln>
        </p:spPr>
      </p:pic>
      <p:pic>
        <p:nvPicPr>
          <p:cNvPr id="1409" name="Google Shape;1409;p12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273600" y="2926452"/>
            <a:ext cx="707225" cy="472698"/>
          </a:xfrm>
          <a:prstGeom prst="rect">
            <a:avLst/>
          </a:prstGeom>
          <a:noFill/>
          <a:ln>
            <a:noFill/>
          </a:ln>
        </p:spPr>
      </p:pic>
      <p:pic>
        <p:nvPicPr>
          <p:cNvPr id="1410" name="Google Shape;1410;p121"/>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81125" y="3842732"/>
            <a:ext cx="536376" cy="387944"/>
          </a:xfrm>
          <a:prstGeom prst="rect">
            <a:avLst/>
          </a:prstGeom>
          <a:noFill/>
          <a:ln>
            <a:noFill/>
          </a:ln>
        </p:spPr>
      </p:pic>
      <p:pic>
        <p:nvPicPr>
          <p:cNvPr id="1411" name="Google Shape;1411;p12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185558" y="1021710"/>
            <a:ext cx="836200" cy="263009"/>
          </a:xfrm>
          <a:prstGeom prst="rect">
            <a:avLst/>
          </a:prstGeom>
          <a:noFill/>
          <a:ln>
            <a:noFill/>
          </a:ln>
        </p:spPr>
      </p:pic>
      <p:pic>
        <p:nvPicPr>
          <p:cNvPr id="1412" name="Google Shape;1412;p12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02775" y="3467936"/>
            <a:ext cx="908075" cy="195322"/>
          </a:xfrm>
          <a:prstGeom prst="rect">
            <a:avLst/>
          </a:prstGeom>
          <a:noFill/>
          <a:ln>
            <a:noFill/>
          </a:ln>
        </p:spPr>
      </p:pic>
      <p:pic>
        <p:nvPicPr>
          <p:cNvPr id="1413" name="Google Shape;1413;p121"/>
          <p:cNvPicPr preferRelativeResize="0"/>
          <p:nvPr/>
        </p:nvPicPr>
        <p:blipFill>
          <a:blip r:embed="rId25">
            <a:alphaModFix/>
          </a:blip>
          <a:stretch>
            <a:fillRect/>
          </a:stretch>
        </p:blipFill>
        <p:spPr>
          <a:xfrm>
            <a:off x="137249" y="2991823"/>
            <a:ext cx="661100" cy="341955"/>
          </a:xfrm>
          <a:prstGeom prst="rect">
            <a:avLst/>
          </a:prstGeom>
          <a:noFill/>
          <a:ln>
            <a:noFill/>
          </a:ln>
        </p:spPr>
      </p:pic>
      <p:pic>
        <p:nvPicPr>
          <p:cNvPr id="1414" name="Google Shape;1414;p12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223239" y="4234891"/>
            <a:ext cx="661100" cy="613333"/>
          </a:xfrm>
          <a:prstGeom prst="rect">
            <a:avLst/>
          </a:prstGeom>
          <a:noFill/>
          <a:ln>
            <a:noFill/>
          </a:ln>
        </p:spPr>
      </p:pic>
      <p:pic>
        <p:nvPicPr>
          <p:cNvPr id="1415" name="Google Shape;1415;p12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625325" y="2981914"/>
            <a:ext cx="459900" cy="361774"/>
          </a:xfrm>
          <a:prstGeom prst="rect">
            <a:avLst/>
          </a:prstGeom>
          <a:noFill/>
          <a:ln>
            <a:noFill/>
          </a:ln>
        </p:spPr>
      </p:pic>
      <p:pic>
        <p:nvPicPr>
          <p:cNvPr id="1416" name="Google Shape;1416;p12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87897" y="2548136"/>
            <a:ext cx="707225" cy="312854"/>
          </a:xfrm>
          <a:prstGeom prst="rect">
            <a:avLst/>
          </a:prstGeom>
          <a:noFill/>
          <a:ln>
            <a:noFill/>
          </a:ln>
        </p:spPr>
      </p:pic>
      <p:pic>
        <p:nvPicPr>
          <p:cNvPr id="1417" name="Google Shape;1417;p121"/>
          <p:cNvPicPr preferRelativeResize="0"/>
          <p:nvPr/>
        </p:nvPicPr>
        <p:blipFill>
          <a:blip r:embed="rId29">
            <a:alphaModFix/>
          </a:blip>
          <a:stretch>
            <a:fillRect/>
          </a:stretch>
        </p:blipFill>
        <p:spPr>
          <a:xfrm>
            <a:off x="1227050" y="3506767"/>
            <a:ext cx="760375" cy="117659"/>
          </a:xfrm>
          <a:prstGeom prst="rect">
            <a:avLst/>
          </a:prstGeom>
          <a:noFill/>
          <a:ln>
            <a:noFill/>
          </a:ln>
        </p:spPr>
      </p:pic>
      <p:pic>
        <p:nvPicPr>
          <p:cNvPr id="1418" name="Google Shape;1418;p12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381944" y="2577319"/>
            <a:ext cx="1101950" cy="254488"/>
          </a:xfrm>
          <a:prstGeom prst="rect">
            <a:avLst/>
          </a:prstGeom>
          <a:noFill/>
          <a:ln>
            <a:noFill/>
          </a:ln>
        </p:spPr>
      </p:pic>
      <p:pic>
        <p:nvPicPr>
          <p:cNvPr id="1419" name="Google Shape;1419;p12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83500" y="1495382"/>
            <a:ext cx="908075" cy="275534"/>
          </a:xfrm>
          <a:prstGeom prst="rect">
            <a:avLst/>
          </a:prstGeom>
          <a:noFill/>
          <a:ln>
            <a:noFill/>
          </a:ln>
        </p:spPr>
      </p:pic>
      <p:pic>
        <p:nvPicPr>
          <p:cNvPr id="1420" name="Google Shape;1420;p121"/>
          <p:cNvPicPr preferRelativeResize="0"/>
          <p:nvPr/>
        </p:nvPicPr>
        <p:blipFill rotWithShape="1">
          <a:blip r:embed="rId32" cstate="print">
            <a:alphaModFix/>
            <a:extLst>
              <a:ext uri="{28A0092B-C50C-407E-A947-70E740481C1C}">
                <a14:useLocalDpi xmlns:a14="http://schemas.microsoft.com/office/drawing/2010/main"/>
              </a:ext>
            </a:extLst>
          </a:blip>
          <a:srcRect t="12505" b="23722"/>
          <a:stretch/>
        </p:blipFill>
        <p:spPr>
          <a:xfrm>
            <a:off x="3780623" y="957605"/>
            <a:ext cx="674825" cy="391219"/>
          </a:xfrm>
          <a:prstGeom prst="rect">
            <a:avLst/>
          </a:prstGeom>
          <a:noFill/>
          <a:ln>
            <a:noFill/>
          </a:ln>
        </p:spPr>
      </p:pic>
      <p:pic>
        <p:nvPicPr>
          <p:cNvPr id="1421" name="Google Shape;1421;p12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398025" y="3419746"/>
            <a:ext cx="594150" cy="291701"/>
          </a:xfrm>
          <a:prstGeom prst="rect">
            <a:avLst/>
          </a:prstGeom>
          <a:noFill/>
          <a:ln>
            <a:noFill/>
          </a:ln>
        </p:spPr>
      </p:pic>
      <p:pic>
        <p:nvPicPr>
          <p:cNvPr id="1422" name="Google Shape;1422;p12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290666" y="4341039"/>
            <a:ext cx="1014825" cy="401037"/>
          </a:xfrm>
          <a:prstGeom prst="rect">
            <a:avLst/>
          </a:prstGeom>
          <a:noFill/>
          <a:ln>
            <a:noFill/>
          </a:ln>
        </p:spPr>
      </p:pic>
      <p:pic>
        <p:nvPicPr>
          <p:cNvPr id="1423" name="Google Shape;1423;p12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096838" y="993847"/>
            <a:ext cx="777425" cy="318735"/>
          </a:xfrm>
          <a:prstGeom prst="rect">
            <a:avLst/>
          </a:prstGeom>
          <a:noFill/>
          <a:ln>
            <a:noFill/>
          </a:ln>
        </p:spPr>
      </p:pic>
      <p:pic>
        <p:nvPicPr>
          <p:cNvPr id="1424" name="Google Shape;1424;p12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644393" y="1996154"/>
            <a:ext cx="908075" cy="345038"/>
          </a:xfrm>
          <a:prstGeom prst="rect">
            <a:avLst/>
          </a:prstGeom>
          <a:noFill/>
          <a:ln>
            <a:noFill/>
          </a:ln>
        </p:spPr>
      </p:pic>
      <p:pic>
        <p:nvPicPr>
          <p:cNvPr id="1425" name="Google Shape;1425;p12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137825" y="1416561"/>
            <a:ext cx="707225" cy="433177"/>
          </a:xfrm>
          <a:prstGeom prst="rect">
            <a:avLst/>
          </a:prstGeom>
          <a:noFill/>
          <a:ln>
            <a:noFill/>
          </a:ln>
        </p:spPr>
      </p:pic>
      <p:pic>
        <p:nvPicPr>
          <p:cNvPr id="1426" name="Google Shape;1426;p12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781647" y="4338728"/>
            <a:ext cx="326950" cy="405659"/>
          </a:xfrm>
          <a:prstGeom prst="rect">
            <a:avLst/>
          </a:prstGeom>
          <a:noFill/>
          <a:ln>
            <a:noFill/>
          </a:ln>
        </p:spPr>
      </p:pic>
      <p:pic>
        <p:nvPicPr>
          <p:cNvPr id="1427" name="Google Shape;1427;p12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21450" y="3452431"/>
            <a:ext cx="635750" cy="226333"/>
          </a:xfrm>
          <a:prstGeom prst="rect">
            <a:avLst/>
          </a:prstGeom>
          <a:noFill/>
          <a:ln>
            <a:noFill/>
          </a:ln>
        </p:spPr>
      </p:pic>
      <p:pic>
        <p:nvPicPr>
          <p:cNvPr id="1428" name="Google Shape;1428;p12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429" name="Google Shape;1429;p12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90825" y="3959520"/>
            <a:ext cx="908075" cy="154368"/>
          </a:xfrm>
          <a:prstGeom prst="rect">
            <a:avLst/>
          </a:prstGeom>
          <a:noFill/>
          <a:ln>
            <a:noFill/>
          </a:ln>
        </p:spPr>
      </p:pic>
      <p:pic>
        <p:nvPicPr>
          <p:cNvPr id="1430" name="Google Shape;1430;p12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255014" y="1060752"/>
            <a:ext cx="1292354" cy="184925"/>
          </a:xfrm>
          <a:prstGeom prst="rect">
            <a:avLst/>
          </a:prstGeom>
          <a:noFill/>
          <a:ln>
            <a:noFill/>
          </a:ln>
        </p:spPr>
      </p:pic>
      <p:pic>
        <p:nvPicPr>
          <p:cNvPr id="1431" name="Google Shape;1431;p12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72351" y="4362764"/>
            <a:ext cx="594150" cy="357588"/>
          </a:xfrm>
          <a:prstGeom prst="rect">
            <a:avLst/>
          </a:prstGeom>
          <a:noFill/>
          <a:ln>
            <a:noFill/>
          </a:ln>
        </p:spPr>
      </p:pic>
      <p:pic>
        <p:nvPicPr>
          <p:cNvPr id="1432" name="Google Shape;1432;p12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7153" y="1963830"/>
            <a:ext cx="326925" cy="409687"/>
          </a:xfrm>
          <a:prstGeom prst="rect">
            <a:avLst/>
          </a:prstGeom>
          <a:noFill/>
          <a:ln>
            <a:noFill/>
          </a:ln>
        </p:spPr>
      </p:pic>
      <p:pic>
        <p:nvPicPr>
          <p:cNvPr id="1433" name="Google Shape;1433;p12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087322" y="1915767"/>
            <a:ext cx="698000" cy="505812"/>
          </a:xfrm>
          <a:prstGeom prst="rect">
            <a:avLst/>
          </a:prstGeom>
          <a:noFill/>
          <a:ln>
            <a:noFill/>
          </a:ln>
        </p:spPr>
      </p:pic>
      <p:pic>
        <p:nvPicPr>
          <p:cNvPr id="1434" name="Google Shape;1434;p12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360495" y="4297660"/>
            <a:ext cx="635700" cy="487795"/>
          </a:xfrm>
          <a:prstGeom prst="rect">
            <a:avLst/>
          </a:prstGeom>
          <a:noFill/>
          <a:ln>
            <a:noFill/>
          </a:ln>
        </p:spPr>
      </p:pic>
      <p:pic>
        <p:nvPicPr>
          <p:cNvPr id="1435" name="Google Shape;1435;p12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99552" y="1563439"/>
            <a:ext cx="1050475" cy="139421"/>
          </a:xfrm>
          <a:prstGeom prst="rect">
            <a:avLst/>
          </a:prstGeom>
          <a:noFill/>
          <a:ln>
            <a:noFill/>
          </a:ln>
        </p:spPr>
      </p:pic>
      <p:pic>
        <p:nvPicPr>
          <p:cNvPr id="1436" name="Google Shape;1436;p12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515390" y="2016371"/>
            <a:ext cx="594150" cy="304605"/>
          </a:xfrm>
          <a:prstGeom prst="rect">
            <a:avLst/>
          </a:prstGeom>
          <a:noFill/>
          <a:ln>
            <a:noFill/>
          </a:ln>
        </p:spPr>
      </p:pic>
      <p:pic>
        <p:nvPicPr>
          <p:cNvPr id="1437" name="Google Shape;1437;p12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438" name="Google Shape;1438;p12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72679" y="2466500"/>
            <a:ext cx="326937" cy="476125"/>
          </a:xfrm>
          <a:prstGeom prst="rect">
            <a:avLst/>
          </a:prstGeom>
          <a:noFill/>
          <a:ln>
            <a:noFill/>
          </a:ln>
        </p:spPr>
      </p:pic>
      <p:pic>
        <p:nvPicPr>
          <p:cNvPr id="1439" name="Google Shape;1439;p12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121951" y="1395159"/>
            <a:ext cx="777425" cy="475982"/>
          </a:xfrm>
          <a:prstGeom prst="rect">
            <a:avLst/>
          </a:prstGeom>
          <a:noFill/>
          <a:ln>
            <a:noFill/>
          </a:ln>
        </p:spPr>
      </p:pic>
      <p:pic>
        <p:nvPicPr>
          <p:cNvPr id="1440" name="Google Shape;1440;p12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543575" y="3886079"/>
            <a:ext cx="760375" cy="301250"/>
          </a:xfrm>
          <a:prstGeom prst="rect">
            <a:avLst/>
          </a:prstGeom>
          <a:noFill/>
          <a:ln>
            <a:noFill/>
          </a:ln>
        </p:spPr>
      </p:pic>
      <p:pic>
        <p:nvPicPr>
          <p:cNvPr id="1441" name="Google Shape;1441;p12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8202625" y="3478937"/>
            <a:ext cx="836200" cy="173320"/>
          </a:xfrm>
          <a:prstGeom prst="rect">
            <a:avLst/>
          </a:prstGeom>
          <a:noFill/>
          <a:ln>
            <a:noFill/>
          </a:ln>
        </p:spPr>
      </p:pic>
      <p:pic>
        <p:nvPicPr>
          <p:cNvPr id="1442" name="Google Shape;1442;p12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443" name="Google Shape;1443;p12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148932" y="1960526"/>
            <a:ext cx="760375" cy="416295"/>
          </a:xfrm>
          <a:prstGeom prst="rect">
            <a:avLst/>
          </a:prstGeom>
          <a:noFill/>
          <a:ln>
            <a:noFill/>
          </a:ln>
        </p:spPr>
      </p:pic>
      <p:pic>
        <p:nvPicPr>
          <p:cNvPr id="1444" name="Google Shape;1444;p121"/>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445" name="Google Shape;1445;p12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13825" y="3910591"/>
            <a:ext cx="1014825" cy="252226"/>
          </a:xfrm>
          <a:prstGeom prst="rect">
            <a:avLst/>
          </a:prstGeom>
          <a:noFill/>
          <a:ln>
            <a:noFill/>
          </a:ln>
        </p:spPr>
      </p:pic>
      <p:pic>
        <p:nvPicPr>
          <p:cNvPr id="1446" name="Google Shape;1446;p12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228" y="2555067"/>
            <a:ext cx="1050475" cy="298992"/>
          </a:xfrm>
          <a:prstGeom prst="rect">
            <a:avLst/>
          </a:prstGeom>
          <a:noFill/>
          <a:ln>
            <a:noFill/>
          </a:ln>
        </p:spPr>
      </p:pic>
      <p:pic>
        <p:nvPicPr>
          <p:cNvPr id="1447" name="Google Shape;1447;p12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487137" y="3021958"/>
            <a:ext cx="459900" cy="281684"/>
          </a:xfrm>
          <a:prstGeom prst="rect">
            <a:avLst/>
          </a:prstGeom>
          <a:noFill/>
          <a:ln>
            <a:noFill/>
          </a:ln>
        </p:spPr>
      </p:pic>
      <p:pic>
        <p:nvPicPr>
          <p:cNvPr id="1448" name="Google Shape;1448;p12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261875" y="3021653"/>
            <a:ext cx="674825" cy="282296"/>
          </a:xfrm>
          <a:prstGeom prst="rect">
            <a:avLst/>
          </a:prstGeom>
          <a:noFill/>
          <a:ln>
            <a:noFill/>
          </a:ln>
        </p:spPr>
      </p:pic>
      <p:pic>
        <p:nvPicPr>
          <p:cNvPr id="1449" name="Google Shape;1449;p12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014600" y="3479080"/>
            <a:ext cx="777425" cy="173033"/>
          </a:xfrm>
          <a:prstGeom prst="rect">
            <a:avLst/>
          </a:prstGeom>
          <a:noFill/>
          <a:ln>
            <a:noFill/>
          </a:ln>
        </p:spPr>
      </p:pic>
      <p:pic>
        <p:nvPicPr>
          <p:cNvPr id="1450" name="Google Shape;1450;p12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76401" y="1416622"/>
            <a:ext cx="707100" cy="433055"/>
          </a:xfrm>
          <a:prstGeom prst="rect">
            <a:avLst/>
          </a:prstGeom>
          <a:noFill/>
          <a:ln>
            <a:noFill/>
          </a:ln>
        </p:spPr>
      </p:pic>
      <p:pic>
        <p:nvPicPr>
          <p:cNvPr id="1451" name="Google Shape;1451;p121"/>
          <p:cNvPicPr preferRelativeResize="0"/>
          <p:nvPr/>
        </p:nvPicPr>
        <p:blipFill>
          <a:blip r:embed="rId63">
            <a:alphaModFix/>
          </a:blip>
          <a:stretch>
            <a:fillRect/>
          </a:stretch>
        </p:blipFill>
        <p:spPr>
          <a:xfrm>
            <a:off x="3584753" y="4453594"/>
            <a:ext cx="1050475" cy="175927"/>
          </a:xfrm>
          <a:prstGeom prst="rect">
            <a:avLst/>
          </a:prstGeom>
          <a:noFill/>
          <a:ln>
            <a:noFill/>
          </a:ln>
        </p:spPr>
      </p:pic>
      <p:pic>
        <p:nvPicPr>
          <p:cNvPr id="1452" name="Google Shape;1452;p121"/>
          <p:cNvPicPr preferRelativeResize="0"/>
          <p:nvPr/>
        </p:nvPicPr>
        <p:blipFill>
          <a:blip r:embed="rId64">
            <a:alphaModFix/>
          </a:blip>
          <a:stretch>
            <a:fillRect/>
          </a:stretch>
        </p:blipFill>
        <p:spPr>
          <a:xfrm>
            <a:off x="5251538" y="3017565"/>
            <a:ext cx="707225" cy="290470"/>
          </a:xfrm>
          <a:prstGeom prst="rect">
            <a:avLst/>
          </a:prstGeom>
          <a:noFill/>
          <a:ln>
            <a:noFill/>
          </a:ln>
        </p:spPr>
      </p:pic>
      <p:pic>
        <p:nvPicPr>
          <p:cNvPr id="1453" name="Google Shape;1453;p12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320176" y="1962007"/>
            <a:ext cx="674825" cy="413333"/>
          </a:xfrm>
          <a:prstGeom prst="rect">
            <a:avLst/>
          </a:prstGeom>
          <a:noFill/>
          <a:ln>
            <a:noFill/>
          </a:ln>
        </p:spPr>
      </p:pic>
      <p:pic>
        <p:nvPicPr>
          <p:cNvPr id="1454" name="Google Shape;1454;p12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295663" y="3040392"/>
            <a:ext cx="1014824" cy="244817"/>
          </a:xfrm>
          <a:prstGeom prst="rect">
            <a:avLst/>
          </a:prstGeom>
          <a:noFill/>
          <a:ln>
            <a:noFill/>
          </a:ln>
        </p:spPr>
      </p:pic>
      <p:pic>
        <p:nvPicPr>
          <p:cNvPr id="1455" name="Google Shape;1455;p12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767800" y="3435033"/>
            <a:ext cx="836200" cy="261129"/>
          </a:xfrm>
          <a:prstGeom prst="rect">
            <a:avLst/>
          </a:prstGeom>
          <a:noFill/>
          <a:ln>
            <a:noFill/>
          </a:ln>
        </p:spPr>
      </p:pic>
      <p:pic>
        <p:nvPicPr>
          <p:cNvPr id="1456" name="Google Shape;1456;p12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518238" y="3874523"/>
            <a:ext cx="635750" cy="324362"/>
          </a:xfrm>
          <a:prstGeom prst="rect">
            <a:avLst/>
          </a:prstGeom>
          <a:noFill/>
          <a:ln>
            <a:noFill/>
          </a:ln>
        </p:spPr>
      </p:pic>
    </p:spTree>
    <p:extLst>
      <p:ext uri="{BB962C8B-B14F-4D97-AF65-F5344CB8AC3E}">
        <p14:creationId xmlns:p14="http://schemas.microsoft.com/office/powerpoint/2010/main" val="81224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7" name="Google Shape;1297;p108"/>
          <p:cNvSpPr txBox="1">
            <a:spLocks noGrp="1"/>
          </p:cNvSpPr>
          <p:nvPr>
            <p:ph type="body" idx="1"/>
          </p:nvPr>
        </p:nvSpPr>
        <p:spPr>
          <a:xfrm>
            <a:off x="257175" y="914399"/>
            <a:ext cx="8629800" cy="3843867"/>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中国</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3"/>
              </a:rPr>
              <a:t>上海</a:t>
            </a:r>
            <a:r>
              <a:rPr lang="en-US" sz="2200" dirty="0">
                <a:latin typeface="Century Gothic"/>
                <a:ea typeface="Century Gothic"/>
                <a:cs typeface="Century Gothic"/>
                <a:sym typeface="Century Gothic"/>
              </a:rPr>
              <a:t>：2018年11月13-15日</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3"/>
              </a:rPr>
              <a:t>开始</a:t>
            </a:r>
            <a:endParaRPr sz="700" dirty="0"/>
          </a:p>
          <a:p>
            <a:pPr marL="457200" lvl="0" indent="-368300" rtl="0">
              <a:spcBef>
                <a:spcPts val="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北美</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4"/>
              </a:rPr>
              <a:t>西雅图</a:t>
            </a:r>
            <a:r>
              <a:rPr lang="en-US" sz="2200" dirty="0">
                <a:latin typeface="Century Gothic"/>
                <a:ea typeface="Century Gothic"/>
                <a:cs typeface="Century Gothic"/>
                <a:sym typeface="Century Gothic"/>
              </a:rPr>
              <a:t>：2018年12月10日至13日</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5"/>
              </a:rPr>
              <a:t>开始</a:t>
            </a:r>
            <a:endParaRPr sz="2200" dirty="0"/>
          </a:p>
          <a:p>
            <a:pPr marL="914400" lvl="1" indent="-368300" rtl="0">
              <a:lnSpc>
                <a:spcPct val="100000"/>
              </a:lnSpc>
              <a:spcBef>
                <a:spcPts val="0"/>
              </a:spcBef>
              <a:spcAft>
                <a:spcPts val="0"/>
              </a:spcAft>
              <a:buClr>
                <a:schemeClr val="dk2"/>
              </a:buClr>
              <a:buSzPts val="2200"/>
              <a:buChar char="–"/>
            </a:pPr>
            <a:r>
              <a:rPr lang="en-US" sz="2200" dirty="0" err="1"/>
              <a:t>CFP</a:t>
            </a:r>
            <a:r>
              <a:rPr lang="en-US" sz="2200" u="sng" dirty="0" err="1">
                <a:hlinkClick r:id="rId6"/>
              </a:rPr>
              <a:t>开始</a:t>
            </a:r>
            <a:endParaRPr sz="2200" dirty="0"/>
          </a:p>
          <a:p>
            <a:pPr marL="457200" lvl="0" indent="-368300" rtl="0">
              <a:spcBef>
                <a:spcPts val="0"/>
              </a:spcBef>
              <a:spcAft>
                <a:spcPts val="0"/>
              </a:spcAft>
              <a:buClr>
                <a:schemeClr val="dk2"/>
              </a:buClr>
              <a:buSzPts val="2200"/>
              <a:buFont typeface="Century Gothic"/>
              <a:buChar char="•"/>
            </a:pPr>
            <a:r>
              <a:rPr lang="en-US" sz="2200" dirty="0"/>
              <a:t>2019</a:t>
            </a:r>
            <a:endParaRPr sz="2200" dirty="0"/>
          </a:p>
          <a:p>
            <a:pPr lvl="1" indent="-368300">
              <a:lnSpc>
                <a:spcPct val="100000"/>
              </a:lnSpc>
              <a:spcBef>
                <a:spcPts val="0"/>
              </a:spcBef>
              <a:buClr>
                <a:schemeClr val="dk2"/>
              </a:buClr>
              <a:buSzPts val="2200"/>
            </a:pPr>
            <a:r>
              <a:rPr lang="zh-CN" altLang="en-US" sz="2200" u="sng" dirty="0">
                <a:solidFill>
                  <a:schemeClr val="hlink"/>
                </a:solidFill>
                <a:hlinkClick r:id="rId7"/>
              </a:rPr>
              <a:t>巴塞罗那</a:t>
            </a:r>
            <a:r>
              <a:rPr lang="en-US" sz="2200" dirty="0"/>
              <a:t>：2019年5月20-23日</a:t>
            </a:r>
          </a:p>
          <a:p>
            <a:pPr lvl="1" indent="-368300">
              <a:lnSpc>
                <a:spcPct val="100000"/>
              </a:lnSpc>
              <a:spcBef>
                <a:spcPts val="0"/>
              </a:spcBef>
              <a:buSzPts val="2200"/>
            </a:pPr>
            <a:r>
              <a:rPr lang="zh-CN" altLang="en-US" sz="2200" u="sng" dirty="0">
                <a:solidFill>
                  <a:schemeClr val="hlink"/>
                </a:solidFill>
                <a:hlinkClick r:id="rId8"/>
              </a:rPr>
              <a:t>上海</a:t>
            </a:r>
            <a:r>
              <a:rPr lang="en-US" altLang="zh-CN" sz="2200" u="sng" dirty="0">
                <a:solidFill>
                  <a:schemeClr val="hlink"/>
                </a:solidFill>
                <a:hlinkClick r:id="rId8"/>
              </a:rPr>
              <a:t>i</a:t>
            </a:r>
            <a:r>
              <a:rPr lang="en-US" altLang="zh-CN" sz="2200" dirty="0"/>
              <a:t>: 2019</a:t>
            </a:r>
            <a:r>
              <a:rPr lang="zh-CN" altLang="en-US" sz="2200" dirty="0"/>
              <a:t>年</a:t>
            </a:r>
            <a:r>
              <a:rPr lang="en-US" altLang="zh-CN" sz="2200" dirty="0"/>
              <a:t>6</a:t>
            </a:r>
            <a:r>
              <a:rPr lang="zh-CN" altLang="en-US" sz="2200" dirty="0"/>
              <a:t>月</a:t>
            </a:r>
            <a:r>
              <a:rPr lang="en-US" altLang="zh-CN" sz="2200" dirty="0"/>
              <a:t>26-28</a:t>
            </a:r>
            <a:r>
              <a:rPr lang="zh-CN" altLang="en-US" sz="2200" dirty="0"/>
              <a:t>日</a:t>
            </a:r>
            <a:endParaRPr lang="en-US" altLang="zh-CN" sz="2200" dirty="0"/>
          </a:p>
          <a:p>
            <a:pPr lvl="1" indent="-368300">
              <a:lnSpc>
                <a:spcPct val="100000"/>
              </a:lnSpc>
              <a:spcBef>
                <a:spcPts val="0"/>
              </a:spcBef>
              <a:buSzPts val="2200"/>
            </a:pPr>
            <a:r>
              <a:rPr lang="zh-CN" altLang="en-US" sz="2200" u="sng" dirty="0">
                <a:solidFill>
                  <a:schemeClr val="hlink"/>
                </a:solidFill>
                <a:hlinkClick r:id="rId9"/>
              </a:rPr>
              <a:t>圣地亚哥</a:t>
            </a:r>
            <a:r>
              <a:rPr lang="en-US" altLang="zh-CN" sz="2200" dirty="0"/>
              <a:t>: 2019</a:t>
            </a:r>
            <a:r>
              <a:rPr lang="zh-CN" altLang="en-US" sz="2200" dirty="0"/>
              <a:t>年</a:t>
            </a:r>
            <a:r>
              <a:rPr lang="en-US" altLang="zh-CN" sz="2200" dirty="0"/>
              <a:t>11</a:t>
            </a:r>
            <a:r>
              <a:rPr lang="zh-CN" altLang="en-US" sz="2200" dirty="0"/>
              <a:t>月</a:t>
            </a:r>
            <a:r>
              <a:rPr lang="en-US" altLang="zh-CN" sz="2200" dirty="0"/>
              <a:t>18-21</a:t>
            </a:r>
            <a:r>
              <a:rPr lang="zh-CN" altLang="en-US" sz="2200" dirty="0"/>
              <a:t>日</a:t>
            </a:r>
            <a:endParaRPr lang="en-US" altLang="zh-CN" sz="2200" dirty="0"/>
          </a:p>
          <a:p>
            <a:pPr marL="914400" lvl="1" indent="-368300" rtl="0">
              <a:lnSpc>
                <a:spcPct val="100000"/>
              </a:lnSpc>
              <a:spcBef>
                <a:spcPts val="0"/>
              </a:spcBef>
              <a:spcAft>
                <a:spcPts val="0"/>
              </a:spcAft>
              <a:buClr>
                <a:schemeClr val="dk2"/>
              </a:buClr>
              <a:buSzPts val="2200"/>
              <a:buChar char="–"/>
            </a:pPr>
            <a:endParaRPr sz="2200" dirty="0"/>
          </a:p>
        </p:txBody>
      </p:sp>
      <p:pic>
        <p:nvPicPr>
          <p:cNvPr id="1298" name="Google Shape;1298;p10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863524" y="1195822"/>
            <a:ext cx="1891922" cy="792301"/>
          </a:xfrm>
          <a:prstGeom prst="rect">
            <a:avLst/>
          </a:prstGeom>
          <a:noFill/>
          <a:ln>
            <a:noFill/>
          </a:ln>
        </p:spPr>
      </p:pic>
      <p:pic>
        <p:nvPicPr>
          <p:cNvPr id="1299" name="Google Shape;1299;p10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3524" y="2310422"/>
            <a:ext cx="1894953" cy="792300"/>
          </a:xfrm>
          <a:prstGeom prst="rect">
            <a:avLst/>
          </a:prstGeom>
          <a:noFill/>
          <a:ln>
            <a:noFill/>
          </a:ln>
        </p:spPr>
      </p:pic>
      <p:pic>
        <p:nvPicPr>
          <p:cNvPr id="1300" name="Google Shape;1300;p10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863524" y="3425022"/>
            <a:ext cx="1894949" cy="814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latin typeface="Century Gothic"/>
                <a:ea typeface="Century Gothic"/>
                <a:cs typeface="Century Gothic"/>
                <a:sym typeface="Century Gothic"/>
              </a:rPr>
              <a:t>KubeCon + CloudNativeCon以往参会人数</a:t>
            </a:r>
            <a:endParaRPr>
              <a:latin typeface="Century Gothic"/>
              <a:ea typeface="Century Gothic"/>
              <a:cs typeface="Century Gothic"/>
              <a:sym typeface="Century Gothic"/>
            </a:endParaRPr>
          </a:p>
        </p:txBody>
      </p:sp>
      <p:pic>
        <p:nvPicPr>
          <p:cNvPr id="1307" name="Google Shape;1307;p1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33400" y="1036775"/>
            <a:ext cx="8072438" cy="37407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D1186B"/>
                </a:solidFill>
                <a:latin typeface="Century Gothic"/>
                <a:ea typeface="Century Gothic"/>
                <a:cs typeface="Century Gothic"/>
                <a:sym typeface="Century Gothic"/>
              </a:rPr>
              <a:t>INNOVATORS</a:t>
            </a:r>
            <a:endParaRPr sz="80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D1186B"/>
                </a:solidFill>
                <a:latin typeface="Century Gothic"/>
                <a:ea typeface="Century Gothic"/>
                <a:cs typeface="Century Gothic"/>
                <a:sym typeface="Century Gothic"/>
              </a:rPr>
              <a:t>“TECHIES”</a:t>
            </a:r>
            <a:endParaRPr sz="80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EARLY MAJORITY</a:t>
            </a:r>
            <a:endParaRPr sz="800" b="1" i="0" u="none" strike="noStrike" cap="none">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752064"/>
                </a:solidFill>
                <a:latin typeface="Century Gothic"/>
                <a:ea typeface="Century Gothic"/>
                <a:cs typeface="Century Gothic"/>
                <a:sym typeface="Century Gothic"/>
              </a:rPr>
              <a:t>“PRAGMATISTS”</a:t>
            </a:r>
            <a:endParaRPr sz="80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2D295F"/>
                </a:solidFill>
                <a:latin typeface="Century Gothic"/>
                <a:ea typeface="Century Gothic"/>
                <a:cs typeface="Century Gothic"/>
                <a:sym typeface="Century Gothic"/>
              </a:rPr>
              <a:t>LAGGARDS</a:t>
            </a:r>
            <a:endParaRPr sz="800" b="1" i="0" u="none" strike="noStrike" cap="none">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2D295F"/>
                </a:solidFill>
                <a:latin typeface="Century Gothic"/>
                <a:ea typeface="Century Gothic"/>
                <a:cs typeface="Century Gothic"/>
                <a:sym typeface="Century Gothic"/>
              </a:rPr>
              <a:t>“SKEPTICS”</a:t>
            </a:r>
            <a:endParaRPr sz="80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“THE CHASM”</a:t>
            </a:r>
            <a:endParaRPr sz="800" i="0" u="none" strike="noStrike" cap="none">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492661"/>
                </a:solidFill>
                <a:latin typeface="Century Gothic"/>
                <a:ea typeface="Century Gothic"/>
                <a:cs typeface="Century Gothic"/>
                <a:sym typeface="Century Gothic"/>
              </a:rPr>
              <a:t>LATE MAJORITY</a:t>
            </a:r>
            <a:endParaRPr sz="80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492661"/>
                </a:solidFill>
                <a:latin typeface="Century Gothic"/>
                <a:ea typeface="Century Gothic"/>
                <a:cs typeface="Century Gothic"/>
                <a:sym typeface="Century Gothic"/>
              </a:rPr>
              <a:t>“CONSERVATIVES”</a:t>
            </a:r>
            <a:endParaRPr sz="80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800" b="1">
                <a:solidFill>
                  <a:schemeClr val="lt1"/>
                </a:solidFill>
                <a:latin typeface="Century Gothic"/>
                <a:ea typeface="Century Gothic"/>
                <a:cs typeface="Century Gothic"/>
                <a:sym typeface="Century Gothic"/>
              </a:rPr>
              <a:t>SANDBOX</a:t>
            </a:r>
            <a:endParaRPr sz="80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rgbClr val="FFFFFF"/>
                </a:solidFill>
                <a:latin typeface="Century Gothic"/>
                <a:ea typeface="Century Gothic"/>
                <a:cs typeface="Century Gothic"/>
                <a:sym typeface="Century Gothic"/>
              </a:rPr>
              <a:t>GRADUAT</a:t>
            </a:r>
            <a:r>
              <a:rPr lang="en-US" sz="800" b="1">
                <a:solidFill>
                  <a:srgbClr val="FFFFFF"/>
                </a:solidFill>
                <a:latin typeface="Century Gothic"/>
                <a:ea typeface="Century Gothic"/>
                <a:cs typeface="Century Gothic"/>
                <a:sym typeface="Century Gothic"/>
              </a:rPr>
              <a:t>ED</a:t>
            </a:r>
            <a:endParaRPr sz="800" b="1" i="0" u="none" strike="noStrike" cap="none">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chemeClr val="lt1"/>
                </a:solidFill>
                <a:latin typeface="Century Gothic"/>
                <a:ea typeface="Century Gothic"/>
                <a:cs typeface="Century Gothic"/>
                <a:sym typeface="Century Gothic"/>
              </a:rPr>
              <a:t>INCUBATI</a:t>
            </a:r>
            <a:r>
              <a:rPr lang="en-US" sz="800" b="1">
                <a:solidFill>
                  <a:schemeClr val="lt1"/>
                </a:solidFill>
                <a:latin typeface="Century Gothic"/>
                <a:ea typeface="Century Gothic"/>
                <a:cs typeface="Century Gothic"/>
                <a:sym typeface="Century Gothic"/>
              </a:rPr>
              <a:t>NG</a:t>
            </a:r>
            <a:endParaRPr sz="800" b="1" i="0" u="none" strike="noStrike" cap="none">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9F1B66"/>
                </a:solidFill>
                <a:latin typeface="Century Gothic"/>
                <a:ea typeface="Century Gothic"/>
                <a:cs typeface="Century Gothic"/>
                <a:sym typeface="Century Gothic"/>
              </a:rPr>
              <a:t>EARLY ADOPTERS</a:t>
            </a:r>
            <a:endParaRPr sz="800" b="1" i="0" u="none" strike="noStrike" cap="none">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9F1B66"/>
                </a:solidFill>
                <a:latin typeface="Century Gothic"/>
                <a:ea typeface="Century Gothic"/>
                <a:cs typeface="Century Gothic"/>
                <a:sym typeface="Century Gothic"/>
              </a:rPr>
              <a:t>“VISIONARIES”</a:t>
            </a:r>
            <a:endParaRPr sz="80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 Spec</a:t>
              </a:r>
              <a:endParaRPr sz="80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a:t>
              </a:r>
              <a:endParaRPr sz="80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Policy</a:t>
              </a:r>
              <a:endParaRPr sz="80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Tooling</a:t>
              </a:r>
              <a:endParaRPr sz="80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78" name="Google Shape;678;p101"/>
          <p:cNvGrpSpPr/>
          <p:nvPr/>
        </p:nvGrpSpPr>
        <p:grpSpPr>
          <a:xfrm>
            <a:off x="3997707" y="4035945"/>
            <a:ext cx="599100" cy="1013080"/>
            <a:chOff x="4183881" y="3543195"/>
            <a:chExt cx="599100" cy="1013080"/>
          </a:xfrm>
        </p:grpSpPr>
        <p:pic>
          <p:nvPicPr>
            <p:cNvPr id="679" name="Google Shape;679;p10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232518" y="3543195"/>
              <a:ext cx="501826" cy="620154"/>
            </a:xfrm>
            <a:prstGeom prst="rect">
              <a:avLst/>
            </a:prstGeom>
            <a:noFill/>
            <a:ln>
              <a:noFill/>
            </a:ln>
          </p:spPr>
        </p:pic>
        <p:sp>
          <p:nvSpPr>
            <p:cNvPr id="680" name="Google Shape;680;p101"/>
            <p:cNvSpPr txBox="1"/>
            <p:nvPr/>
          </p:nvSpPr>
          <p:spPr>
            <a:xfrm>
              <a:off x="4183881"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Registry</a:t>
              </a:r>
              <a:endParaRPr sz="800"/>
            </a:p>
          </p:txBody>
        </p:sp>
      </p:grpSp>
      <p:grpSp>
        <p:nvGrpSpPr>
          <p:cNvPr id="681" name="Google Shape;681;p101"/>
          <p:cNvGrpSpPr/>
          <p:nvPr/>
        </p:nvGrpSpPr>
        <p:grpSpPr>
          <a:xfrm>
            <a:off x="4697581" y="4251350"/>
            <a:ext cx="869798" cy="797675"/>
            <a:chOff x="5223277" y="3758600"/>
            <a:chExt cx="869797" cy="797675"/>
          </a:xfrm>
        </p:grpSpPr>
        <p:pic>
          <p:nvPicPr>
            <p:cNvPr id="682" name="Google Shape;682;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Metrics Spec</a:t>
              </a:r>
              <a:endParaRPr sz="800"/>
            </a:p>
          </p:txBody>
        </p:sp>
      </p:grpSp>
      <p:grpSp>
        <p:nvGrpSpPr>
          <p:cNvPr id="684" name="Google Shape;684;p101"/>
          <p:cNvGrpSpPr/>
          <p:nvPr/>
        </p:nvGrpSpPr>
        <p:grpSpPr>
          <a:xfrm>
            <a:off x="5668153" y="4070124"/>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K/V</a:t>
              </a:r>
              <a:endParaRPr sz="800">
                <a:solidFill>
                  <a:srgbClr val="606060"/>
                </a:solidFill>
                <a:highlight>
                  <a:srgbClr val="FFFFFF"/>
                </a:highlight>
              </a:endParaRPr>
            </a:p>
          </p:txBody>
        </p:sp>
        <p:pic>
          <p:nvPicPr>
            <p:cNvPr id="686" name="Google Shape;686;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6638627" y="4057756"/>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89" name="Google Shape;689;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Serverless</a:t>
              </a:r>
              <a:endParaRPr sz="800"/>
            </a:p>
          </p:txBody>
        </p:sp>
        <p:pic>
          <p:nvPicPr>
            <p:cNvPr id="692" name="Google Shape;692;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7442001" y="4224077"/>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Packaging Spec</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95" name="Google Shape;695;p10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8311975" y="4074075"/>
            <a:ext cx="666300" cy="974950"/>
            <a:chOff x="8311975" y="4074075"/>
            <a:chExt cx="666300" cy="974950"/>
          </a:xfrm>
        </p:grpSpPr>
        <p:pic>
          <p:nvPicPr>
            <p:cNvPr id="697" name="Google Shape;697;p10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Security</a:t>
              </a:r>
              <a:endParaRPr sz="800">
                <a:solidFill>
                  <a:srgbClr val="606060"/>
                </a:solidFill>
                <a:highlight>
                  <a:srgbClr val="FFFFFF"/>
                </a:highlight>
              </a:endParaRPr>
            </a:p>
          </p:txBody>
        </p:sp>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0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62950"/>
            <a:ext cx="9144000" cy="5518926"/>
          </a:xfrm>
          <a:prstGeom prst="rect">
            <a:avLst/>
          </a:prstGeom>
          <a:noFill/>
          <a:ln>
            <a:noFill/>
          </a:ln>
        </p:spPr>
      </p:pic>
    </p:spTree>
    <p:extLst>
      <p:ext uri="{BB962C8B-B14F-4D97-AF65-F5344CB8AC3E}">
        <p14:creationId xmlns:p14="http://schemas.microsoft.com/office/powerpoint/2010/main" val="2101389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3126</TotalTime>
  <Words>2348</Words>
  <Application>Microsoft Macintosh PowerPoint</Application>
  <PresentationFormat>On-screen Show (16:9)</PresentationFormat>
  <Paragraphs>544</Paragraphs>
  <Slides>58</Slides>
  <Notes>58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58</vt:i4>
      </vt:variant>
    </vt:vector>
  </HeadingPairs>
  <TitlesOfParts>
    <vt:vector size="67"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最终用户社区有65家公司</vt:lpstr>
      <vt:lpstr>Kubernetes在搜索趋势的情况</vt:lpstr>
      <vt:lpstr>30个发展速度最快的开源项目</vt:lpstr>
      <vt:lpstr>无服务器在CNCF的情况</vt:lpstr>
      <vt:lpstr>CNCF架构</vt:lpstr>
      <vt:lpstr>300+ 会员且数量不断增长</vt:lpstr>
      <vt:lpstr>300+ 会员且数量不断增长（白银会员，1）</vt:lpstr>
      <vt:lpstr>300+ + 会员，且数量不断增长（白银会员，2）</vt:lpstr>
      <vt:lpstr> 中国区会员</vt:lpstr>
      <vt:lpstr>Kubernetes一致性认证</vt:lpstr>
      <vt:lpstr>72 家已认证的Kubernetes合作伙伴</vt:lpstr>
      <vt:lpstr>CNCF MOOC和在线培训</vt:lpstr>
      <vt:lpstr>在线监考的Kubernetes考试</vt:lpstr>
      <vt:lpstr>Kubernetes认证服务供应商</vt:lpstr>
      <vt:lpstr>66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49</cp:revision>
  <dcterms:modified xsi:type="dcterms:W3CDTF">2018-10-16T10:04:51Z</dcterms:modified>
</cp:coreProperties>
</file>